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641618-33AA-4436-8106-CECD8F966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0430BD0B-A4D5-427C-B9BD-0C6743F3F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17436FF-848F-43DC-BA8F-60C0EB49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CCBAA1D-D9F4-4D8A-B3BE-D42F32C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8C618F8-2F65-4A89-9B38-329CE617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BB7013-5231-4A7A-8E2C-AE0BA97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7EC954C3-AF35-4D8A-9F6C-16536EEB3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808077E-8908-4852-AAD2-2F2A27E6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D4D6E2B-E080-40B4-8E5B-09006977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1B453E9-92D0-4563-AFF4-E3B29792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7DA67BFD-1C28-4D0E-A379-9D69CA1D4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7E584AF3-4E62-4D9C-BDB8-B59B91E6E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9479075-2702-41D5-9069-B1F2DB2C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FADEDB4-1C34-4B6A-9E46-9BB352CD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61C6918-44BA-4F95-AE53-E28C2347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11FBC1-0B93-4CF4-877D-C5B3291C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53FDFAE-D852-47F1-991F-B211BB7C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6C02F55-C03F-4F5E-8639-7DBB78FA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F4C0DBC-26A1-47D6-BD00-2A78586F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BA054CB-8E40-4D0F-8928-819A4F85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B967F3-8A7E-4346-A82C-E4474DA2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11B41A8-3170-444A-9C1E-E96CD4F7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0462C6C-89CD-40EB-960E-7B52CB26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C3A72B2-B018-457C-821F-AF0B1FB1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F405D1E-C05D-4B5C-BA96-7FAB11E2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4D95E02-32C1-4522-BBD6-34F6C5D7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0816C11-B76A-4B96-B8C2-27CBC815A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8BD3146-464D-4074-B4A2-9849CCA7D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B2BF17C-3ADF-4627-B9C8-A169E213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A47B76C-5019-4EA3-826D-F46EA4E4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CD7F449-45E6-4D77-A98D-1BA98E9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D4F2D0-4F44-4FA8-A4E6-FD0D69A9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37D0AD4-0585-48ED-B988-12A3366F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F3985BF-32C7-4B05-A94F-BF9158899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A7EEA84-96EB-472D-B6F0-6CA714C49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8AFB309A-8868-4C76-82BC-487B1A17A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AE135C5D-2B49-40EA-B6CA-D3DC0BE8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33FD01E-6326-49E5-B212-55E8EDCB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8B20C54F-54D7-465E-A9C9-7800AFB0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4C4086-63AD-43E2-9163-24F2B862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255719AF-7E2B-4A67-B341-DF4977D1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CD72A98A-8E7C-4ABD-B937-5C873AFA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3F571F94-9A8C-4284-80C4-FA1446B0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61529E80-49BC-4C2D-A0AE-83B559D9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DB035AEF-E8C0-4395-A076-27F53115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DC5B640F-2F57-4653-8A15-FEBDD020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1C2C2C3-5304-483D-AF6D-03F5459D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D758137-DABA-40FD-9FBD-DDA42D94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681E313E-90FC-464A-A0C8-7D3DE70E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8E2FF91-3454-4933-9ED7-15800414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6CAEF39-5E51-4778-B2D3-B1A9AE01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4711ABA-B3DF-4248-BE5A-CF380D90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1D83E4A-1182-4BB1-89B2-8C96CB2E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5D011972-BCF4-4CAD-90CE-7EF39951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90C8C28-E79D-4823-AC86-67C1F59B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F9938E8-EC0E-49BA-851B-881BEBCC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9338220-AD59-4BA9-A530-B65BCB93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2683788-97F6-4542-8912-C08523E3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C2FDFC41-1FC4-4B43-99CE-F077A695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B98C642-7AC4-4D8F-A94F-120068F7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D464CE1-62AA-4E9A-8CF9-5208AB0D3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6F7E07E-C5FD-463A-9ECF-03502E3B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A29C520-962C-4351-890F-830675A8C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49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23209"/>
            <a:ext cx="7924800" cy="2611582"/>
          </a:xfrm>
        </p:spPr>
        <p:txBody>
          <a:bodyPr>
            <a:normAutofit fontScale="90000"/>
          </a:bodyPr>
          <a:lstStyle/>
          <a:p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/>
            </a:r>
            <a:br>
              <a:rPr lang="bg-BG" sz="4800" dirty="0"/>
            </a:br>
            <a:r>
              <a:rPr lang="bg-BG" sz="4800" dirty="0"/>
              <a:t>Задание</a:t>
            </a:r>
            <a:br>
              <a:rPr lang="bg-BG" sz="4800" dirty="0"/>
            </a:br>
            <a:r>
              <a:rPr lang="bg-BG" sz="4800" b="1" dirty="0"/>
              <a:t>Комуникация на каузи</a:t>
            </a:r>
            <a:br>
              <a:rPr lang="bg-BG" sz="4800" b="1" dirty="0"/>
            </a:br>
            <a:endParaRPr lang="bg-BG" sz="48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CD76D405-0903-4B01-9B21-9185F38F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228600"/>
            <a:ext cx="8406677" cy="18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4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Ще популяризираме каузата си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153400" cy="5257800"/>
          </a:xfrm>
        </p:spPr>
        <p:txBody>
          <a:bodyPr>
            <a:normAutofit fontScale="85000" lnSpcReduction="10000"/>
          </a:bodyPr>
          <a:lstStyle/>
          <a:p>
            <a:r>
              <a:rPr lang="bg-BG" sz="2000" dirty="0" smtClean="0"/>
              <a:t>Информационни сайтове</a:t>
            </a:r>
          </a:p>
          <a:p>
            <a:pPr lvl="1"/>
            <a:r>
              <a:rPr lang="en-US" sz="1700" dirty="0" err="1" smtClean="0"/>
              <a:t>Shkolo</a:t>
            </a:r>
            <a:endParaRPr lang="en-US" sz="1700" dirty="0" smtClean="0"/>
          </a:p>
          <a:p>
            <a:pPr lvl="1"/>
            <a:r>
              <a:rPr lang="bg-BG" sz="1700" dirty="0" smtClean="0"/>
              <a:t>Сайтът на МОН</a:t>
            </a:r>
          </a:p>
          <a:p>
            <a:pPr lvl="1"/>
            <a:r>
              <a:rPr lang="bg-BG" sz="1700" dirty="0" smtClean="0"/>
              <a:t>Сайтове на различни училища</a:t>
            </a:r>
          </a:p>
          <a:p>
            <a:pPr lvl="1"/>
            <a:r>
              <a:rPr lang="bg-BG" sz="1700" dirty="0" smtClean="0"/>
              <a:t>Сайтът на Млад Благотворител</a:t>
            </a:r>
          </a:p>
          <a:p>
            <a:r>
              <a:rPr lang="bg-BG" sz="2000" dirty="0" smtClean="0"/>
              <a:t>Фейсбук групи, в които хората се вълнуват от подобни каузи</a:t>
            </a:r>
          </a:p>
          <a:p>
            <a:pPr lvl="1"/>
            <a:r>
              <a:rPr lang="bg-BG" sz="1700" dirty="0" smtClean="0"/>
              <a:t>Фейсбук групи на училища</a:t>
            </a:r>
            <a:endParaRPr lang="en-US" sz="1700" dirty="0" smtClean="0"/>
          </a:p>
          <a:p>
            <a:r>
              <a:rPr lang="en-US" sz="2000" dirty="0" smtClean="0"/>
              <a:t>LinkedIn </a:t>
            </a:r>
            <a:r>
              <a:rPr lang="bg-BG" sz="2000" dirty="0" smtClean="0"/>
              <a:t>публикации</a:t>
            </a:r>
          </a:p>
          <a:p>
            <a:r>
              <a:rPr lang="bg-BG" sz="2000" dirty="0" smtClean="0"/>
              <a:t>Блогове </a:t>
            </a:r>
            <a:r>
              <a:rPr lang="bg-BG" sz="2000" dirty="0"/>
              <a:t>и влогъри, които бихте ангажирали да ви станат „съюзници“ в популяризирането на каузата</a:t>
            </a:r>
            <a:r>
              <a:rPr lang="bg-BG" sz="2000" dirty="0" smtClean="0"/>
              <a:t>.</a:t>
            </a:r>
          </a:p>
          <a:p>
            <a:pPr lvl="1"/>
            <a:r>
              <a:rPr lang="en-US" sz="1700" dirty="0" err="1" smtClean="0"/>
              <a:t>Freecodecamp</a:t>
            </a:r>
            <a:endParaRPr lang="bg-BG" sz="1700" dirty="0"/>
          </a:p>
          <a:p>
            <a:r>
              <a:rPr lang="bg-BG" sz="2000" dirty="0" smtClean="0"/>
              <a:t>Известна личност, на която бихте писали с молба за съдействие за популяризация?</a:t>
            </a:r>
          </a:p>
          <a:p>
            <a:pPr lvl="1"/>
            <a:r>
              <a:rPr lang="bg-BG" sz="1700" dirty="0" smtClean="0"/>
              <a:t>Светлин Наков</a:t>
            </a:r>
          </a:p>
          <a:p>
            <a:pPr lvl="1"/>
            <a:r>
              <a:rPr lang="bg-BG" sz="1700" dirty="0" smtClean="0"/>
              <a:t>Министърът на образованието</a:t>
            </a:r>
          </a:p>
          <a:p>
            <a:pPr lvl="1"/>
            <a:r>
              <a:rPr lang="bg-BG" sz="1700" dirty="0" smtClean="0"/>
              <a:t>Директорът на ТУЕС</a:t>
            </a:r>
          </a:p>
          <a:p>
            <a:pPr lvl="1"/>
            <a:r>
              <a:rPr lang="bg-BG" sz="1700" dirty="0" smtClean="0"/>
              <a:t>Декан на СУ и ТУ</a:t>
            </a:r>
            <a:endParaRPr lang="bg-BG" sz="1700" dirty="0"/>
          </a:p>
          <a:p>
            <a:r>
              <a:rPr lang="bg-BG" sz="2000" dirty="0"/>
              <a:t>Институции – община, читалище, други… от които зависи развитието на каузата ви</a:t>
            </a:r>
            <a:r>
              <a:rPr lang="bg-BG" sz="2000" dirty="0" smtClean="0"/>
              <a:t>.</a:t>
            </a:r>
          </a:p>
          <a:p>
            <a:pPr lvl="1"/>
            <a:r>
              <a:rPr lang="bg-BG" sz="1700" dirty="0" smtClean="0"/>
              <a:t>МОН</a:t>
            </a:r>
          </a:p>
          <a:p>
            <a:pPr lvl="1"/>
            <a:r>
              <a:rPr lang="bg-BG" sz="1700" dirty="0" smtClean="0"/>
              <a:t>СофтУни</a:t>
            </a:r>
          </a:p>
          <a:p>
            <a:pPr lvl="1"/>
            <a:r>
              <a:rPr lang="bg-BG" sz="1700" dirty="0" smtClean="0"/>
              <a:t>СУ и ТУ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6129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2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bg-BG" dirty="0"/>
              <a:t>пост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Обединяваме силата на образованието и нуждите на бизнеса! </a:t>
            </a:r>
            <a:r>
              <a:rPr lang="ru-RU" sz="24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💡💻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Целта ни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да преодолеем пропастта между образованието и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бизнеса 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създадем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уникално изживяване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младите. Като работят с бизнеса, те получават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бизнесът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черпи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и се развива. Всеки печели! </a:t>
            </a:r>
            <a:r>
              <a:rPr lang="ru-RU" sz="24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👩‍💼👨‍🎓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Очаквайте още новини за тази вълнуваща инициатива! 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#StudentBusinessConnection #EducationMeetsIndustry #RealWorldExperience</a:t>
            </a: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#technology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newproject</a:t>
            </a: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📈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5795A-5245-A18B-787F-D9561CEBE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720707"/>
            <a:ext cx="3886200" cy="38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4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4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Facebook </a:t>
            </a:r>
            <a:r>
              <a:rPr lang="bg-BG" dirty="0"/>
              <a:t>пост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962400"/>
            <a:ext cx="8210550" cy="2362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Нека направим истинска разлика! </a:t>
            </a:r>
            <a:r>
              <a:rPr lang="bg-BG" sz="24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💥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Горди сме да обявим новия си проект, който свързва младите с бизнеса за справяне с проблеми от реалния свят. Като комбинираме знанията от класната стая с нуждите на индустрията, ние създадохме уникална възможност за учениците да придобият практически опит и да окажат значимо въздействие. </a:t>
            </a:r>
            <a:r>
              <a:rPr lang="bg-BG" sz="24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💻💡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Присъединете се към нас в нашата мисия да преодолеем пропастта между образованието и бизнеса!</a:t>
            </a:r>
          </a:p>
          <a:p>
            <a:endParaRPr lang="bg-BG" dirty="0"/>
          </a:p>
        </p:txBody>
      </p:sp>
      <p:pic>
        <p:nvPicPr>
          <p:cNvPr id="4" name="Media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6025" y="1524000"/>
            <a:ext cx="4171950" cy="23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44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/>
              <a:t>Кой във вашия екип ще отговаря за комуникацията на каузата?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Представете кой/кои членове на екипа ще се занимават с комуникация на каузата</a:t>
            </a:r>
            <a:r>
              <a:rPr lang="bg-BG" dirty="0" smtClean="0"/>
              <a:t>? Членовете, отговарящи за комуницията са Александър Ризов и Николета Рашева</a:t>
            </a:r>
            <a:endParaRPr lang="bg-BG" dirty="0"/>
          </a:p>
          <a:p>
            <a:r>
              <a:rPr lang="bg-BG" dirty="0"/>
              <a:t>Длъжността Мениджър комуникации в нашия екип заема:</a:t>
            </a:r>
          </a:p>
          <a:p>
            <a:r>
              <a:rPr lang="bg-BG" dirty="0"/>
              <a:t>Посочете име/имена </a:t>
            </a:r>
            <a:r>
              <a:rPr lang="bg-BG" dirty="0" smtClean="0"/>
              <a:t>Александър Лъчезаров </a:t>
            </a:r>
            <a:r>
              <a:rPr lang="bg-BG" dirty="0"/>
              <a:t>Ризов </a:t>
            </a:r>
            <a:endParaRPr lang="en-US" dirty="0"/>
          </a:p>
          <a:p>
            <a:endParaRPr lang="en-US" dirty="0"/>
          </a:p>
          <a:p>
            <a:r>
              <a:rPr lang="bg-BG" dirty="0"/>
              <a:t>Задачите на този човек от екипа ще бъде да комуникира каузата както в публичното пространство, така и да извършва </a:t>
            </a:r>
            <a:r>
              <a:rPr lang="bg-BG" dirty="0" err="1"/>
              <a:t>вътреекипна</a:t>
            </a:r>
            <a:r>
              <a:rPr lang="bg-BG" dirty="0"/>
              <a:t> комуникация с членовете. Предаване на информацията какво се случва с проекта към екипа на фондация Благотворител.</a:t>
            </a:r>
          </a:p>
          <a:p>
            <a:pPr marL="114300" indent="0">
              <a:buNone/>
            </a:pPr>
            <a:endParaRPr lang="bg-BG" dirty="0"/>
          </a:p>
          <a:p>
            <a:r>
              <a:rPr lang="bg-BG" dirty="0"/>
              <a:t>Изпращане на текстове и снимки за публикации към фондацията.</a:t>
            </a:r>
          </a:p>
        </p:txBody>
      </p:sp>
    </p:spTree>
    <p:extLst>
      <p:ext uri="{BB962C8B-B14F-4D97-AF65-F5344CB8AC3E}">
        <p14:creationId xmlns:p14="http://schemas.microsoft.com/office/powerpoint/2010/main" val="2329177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345</Words>
  <Application>Microsoft Office PowerPoint</Application>
  <PresentationFormat>On-screen Show (4:3)</PresentationFormat>
  <Paragraphs>38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 Emoji</vt:lpstr>
      <vt:lpstr>Times New Roman</vt:lpstr>
      <vt:lpstr>Тема на Office</vt:lpstr>
      <vt:lpstr>            Задание Комуникация на каузи </vt:lpstr>
      <vt:lpstr>Ще популяризираме каузата си</vt:lpstr>
      <vt:lpstr>Instagram пост </vt:lpstr>
      <vt:lpstr>Facebook пост</vt:lpstr>
      <vt:lpstr>Кой във вашия екип ще отговаря за комуникацията на каузата?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</dc:title>
  <dc:creator>Srasheva</dc:creator>
  <cp:lastModifiedBy>Пламен Лъчезаров Трендафилов</cp:lastModifiedBy>
  <cp:revision>12</cp:revision>
  <dcterms:created xsi:type="dcterms:W3CDTF">2006-08-16T00:00:00Z</dcterms:created>
  <dcterms:modified xsi:type="dcterms:W3CDTF">2023-02-12T16:32:36Z</dcterms:modified>
</cp:coreProperties>
</file>