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57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bg-BG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bg-BG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bg-BG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bg-BG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bg-BG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bg-BG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bg-BG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bg-BG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llegraStudia/-" TargetMode="External"/><Relationship Id="rId2" Type="http://schemas.openxmlformats.org/officeDocument/2006/relationships/hyperlink" Target="https://www.facebook.com/profile.php?id=100071581693547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profile.php?id=100053914650193-" TargetMode="External"/><Relationship Id="rId5" Type="http://schemas.openxmlformats.org/officeDocument/2006/relationships/hyperlink" Target="https://www.facebook.com/bilyana.todorova.9231/-" TargetMode="External"/><Relationship Id="rId4" Type="http://schemas.openxmlformats.org/officeDocument/2006/relationships/hyperlink" Target="https://www.facebook.com/dea.bondokova-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09480" y="2123280"/>
            <a:ext cx="7923240" cy="261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40000"/>
          </a:bodyPr>
          <a:lstStyle/>
          <a:p>
            <a:pPr algn="ctr">
              <a:lnSpc>
                <a:spcPct val="90000"/>
              </a:lnSpc>
            </a:pPr>
            <a:br/>
            <a:br/>
            <a:br/>
            <a:br/>
            <a:br/>
            <a:br/>
            <a:br/>
            <a:br/>
            <a:br/>
            <a:br/>
            <a:br/>
            <a:br/>
            <a:r>
              <a:rPr lang="bg-BG" sz="4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Задание</a:t>
            </a:r>
            <a:br/>
            <a:r>
              <a:rPr lang="bg-BG" sz="48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Комуникация на каузи</a:t>
            </a:r>
            <a:br/>
            <a:endParaRPr lang="bg-BG" sz="4800" b="0" strike="noStrike" spc="-1">
              <a:latin typeface="Arial"/>
            </a:endParaRPr>
          </a:p>
        </p:txBody>
      </p:sp>
      <p:pic>
        <p:nvPicPr>
          <p:cNvPr id="77" name="Картина 3"/>
          <p:cNvPicPr/>
          <p:nvPr/>
        </p:nvPicPr>
        <p:blipFill>
          <a:blip r:embed="rId2"/>
          <a:stretch/>
        </p:blipFill>
        <p:spPr>
          <a:xfrm>
            <a:off x="13320" y="228600"/>
            <a:ext cx="8405280" cy="18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bg-BG" sz="33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Къде бихте могли да популяризирате каузата си?!</a:t>
            </a:r>
            <a:endParaRPr lang="bg-BG" sz="3300" b="0" strike="noStrike" spc="-1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27080" y="1690200"/>
            <a:ext cx="8151840" cy="525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3000"/>
          </a:bodyPr>
          <a:lstStyle/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bg-BG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Направете проучване и избройте в списък и линкове канали, в които е възможно каузата Ви да се популяризира.</a:t>
            </a:r>
            <a:endParaRPr lang="bg-BG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bg-BG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bg-BG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bg-BG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bg-BG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bg-BG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bg-BG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bg-BG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bg-BG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Радио, телевизия… конкретни предавания и водещи?</a:t>
            </a:r>
            <a:endParaRPr lang="bg-BG" sz="2000" b="0" strike="noStrike" spc="-1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bg-BG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TV Zagora</a:t>
            </a:r>
            <a:endParaRPr lang="bg-BG" sz="2000" b="0" strike="noStrike" spc="-1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bg-BG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Инстаграм хаштагове, които ще използвате в публикациите си.</a:t>
            </a:r>
            <a:endParaRPr lang="bg-BG" sz="2000" b="0" strike="noStrike" spc="-1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bg-BG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#mladblagotvoritel #love #podkrepa #happy #lovefolklore</a:t>
            </a:r>
            <a:endParaRPr lang="bg-BG" sz="2000" b="0" strike="noStrike" spc="-1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bg-BG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Блогове и влогъри, които бихте ангажирали да ви станат „съюзници“ в популяризирането на каузата.</a:t>
            </a:r>
            <a:endParaRPr lang="bg-BG" sz="2000" b="0" strike="noStrike" spc="-1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bg-BG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Изабел Овчарова, Стан и Стефи, Сузи и Рени</a:t>
            </a:r>
            <a:endParaRPr lang="bg-BG" sz="2000" b="0" strike="noStrike" spc="-1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bg-BG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Известна личност, на която бихте писали с молба за съдействие за популяризация?</a:t>
            </a:r>
            <a:endParaRPr lang="bg-BG" sz="2000" b="0" strike="noStrike" spc="-1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bg-BG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Михаела Филева</a:t>
            </a:r>
            <a:endParaRPr lang="bg-BG" sz="2000" b="0" strike="noStrike" spc="-1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bg-BG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Институции – община, читалище, други… от които зависи развитието на каузата ви.</a:t>
            </a:r>
            <a:endParaRPr lang="bg-BG" sz="2000" b="0" strike="noStrike" spc="-1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bg-BG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Община Стара Загора</a:t>
            </a:r>
            <a:endParaRPr lang="bg-BG" sz="2000" b="0" strike="noStrike" spc="-1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51"/>
              </a:spcBef>
            </a:pPr>
            <a:r>
              <a:rPr lang="bg-BG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*Не е нужно да пишете по всяка точка. Но помислете кои канали за комуникация са релевантни за вашата кауза.</a:t>
            </a:r>
            <a:endParaRPr lang="bg-BG" sz="2000" b="0" strike="noStrike" spc="-1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288000" y="2160000"/>
            <a:ext cx="6693120" cy="20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bg-BG" sz="1800" b="0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2"/>
              </a:rPr>
              <a:t>https://www.facebook.com/profile.php?id=100071581693547</a:t>
            </a:r>
            <a:r>
              <a:rPr lang="bg-BG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Българската Армия от Аспарух до наши дни</a:t>
            </a:r>
            <a:endParaRPr lang="bg-BG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3"/>
              </a:rPr>
              <a:t>https://www.facebook.com/AllegraStudia/-</a:t>
            </a:r>
            <a:r>
              <a:rPr lang="bg-BG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ДЮСИИ Алегра</a:t>
            </a:r>
            <a:endParaRPr lang="bg-BG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bg-BG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bg-BG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bg-BG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bg-BG" sz="1800" b="0" strike="noStrike" spc="-1"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288720" y="2227320"/>
            <a:ext cx="46069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TextShape 5"/>
          <p:cNvSpPr txBox="1"/>
          <p:nvPr/>
        </p:nvSpPr>
        <p:spPr>
          <a:xfrm>
            <a:off x="225360" y="3027240"/>
            <a:ext cx="835200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bg-BG" sz="1800" b="0" strike="noStrike" spc="-1">
                <a:latin typeface="Arial"/>
                <a:hlinkClick r:id="rId4"/>
              </a:rPr>
              <a:t>https://www.facebook.com/dea.bondokova-</a:t>
            </a:r>
            <a:r>
              <a:rPr lang="bg-BG" sz="1800" b="0" strike="noStrike" spc="-1">
                <a:latin typeface="Arial"/>
              </a:rPr>
              <a:t> Деа Бондокова </a:t>
            </a:r>
          </a:p>
          <a:p>
            <a:endParaRPr lang="bg-BG" sz="1800" b="0" strike="noStrike" spc="-1">
              <a:latin typeface="Arial"/>
            </a:endParaRPr>
          </a:p>
          <a:p>
            <a:endParaRPr lang="bg-BG" sz="1800" b="0" strike="noStrike" spc="-1">
              <a:latin typeface="Arial"/>
            </a:endParaRPr>
          </a:p>
        </p:txBody>
      </p:sp>
      <p:sp>
        <p:nvSpPr>
          <p:cNvPr id="83" name="TextShape 6"/>
          <p:cNvSpPr txBox="1"/>
          <p:nvPr/>
        </p:nvSpPr>
        <p:spPr>
          <a:xfrm>
            <a:off x="225360" y="3253320"/>
            <a:ext cx="899064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endParaRPr lang="bg-BG" sz="1800" b="0" strike="noStrike" spc="-1">
              <a:latin typeface="Arial"/>
            </a:endParaRPr>
          </a:p>
          <a:p>
            <a:endParaRPr lang="bg-BG" sz="1800" b="0" strike="noStrike" spc="-1">
              <a:latin typeface="Arial"/>
            </a:endParaRPr>
          </a:p>
          <a:p>
            <a:endParaRPr lang="bg-BG" sz="1800" b="0" strike="noStrike" spc="-1">
              <a:latin typeface="Arial"/>
            </a:endParaRPr>
          </a:p>
        </p:txBody>
      </p:sp>
      <p:sp>
        <p:nvSpPr>
          <p:cNvPr id="84" name="TextShape 7"/>
          <p:cNvSpPr txBox="1"/>
          <p:nvPr/>
        </p:nvSpPr>
        <p:spPr>
          <a:xfrm>
            <a:off x="305280" y="3538800"/>
            <a:ext cx="8478720" cy="42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bg-BG" sz="1800" b="0" strike="noStrike" spc="-1">
                <a:latin typeface="Arial"/>
                <a:hlinkClick r:id="rId5"/>
              </a:rPr>
              <a:t>https://www.facebook.com/bilyana.todorova.9231/-</a:t>
            </a:r>
            <a:r>
              <a:rPr lang="bg-BG" sz="1800" b="0" strike="noStrike" spc="-1">
                <a:latin typeface="Arial"/>
              </a:rPr>
              <a:t> Биляна Тодорова</a:t>
            </a:r>
          </a:p>
        </p:txBody>
      </p:sp>
      <p:sp>
        <p:nvSpPr>
          <p:cNvPr id="85" name="TextShape 8"/>
          <p:cNvSpPr txBox="1"/>
          <p:nvPr/>
        </p:nvSpPr>
        <p:spPr>
          <a:xfrm>
            <a:off x="225360" y="3325320"/>
            <a:ext cx="89186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bg-BG" sz="1800" b="0" strike="noStrike" spc="-1">
                <a:latin typeface="Arial"/>
                <a:hlinkClick r:id="rId6"/>
              </a:rPr>
              <a:t>https://www.facebook.com/profile.php?id=100053914650193-</a:t>
            </a:r>
            <a:r>
              <a:rPr lang="bg-BG" sz="1800" b="0" strike="noStrike" spc="-1">
                <a:latin typeface="Arial"/>
              </a:rPr>
              <a:t> Ивайла Иванова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bg-BG" sz="33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Instagram пост </a:t>
            </a:r>
            <a:endParaRPr lang="bg-BG" sz="3300" b="0" strike="noStrike" spc="-1">
              <a:latin typeface="Arial"/>
            </a:endParaRPr>
          </a:p>
        </p:txBody>
      </p:sp>
      <p:pic>
        <p:nvPicPr>
          <p:cNvPr id="87" name="Picture 86"/>
          <p:cNvPicPr/>
          <p:nvPr/>
        </p:nvPicPr>
        <p:blipFill>
          <a:blip r:embed="rId2"/>
          <a:stretch/>
        </p:blipFill>
        <p:spPr>
          <a:xfrm>
            <a:off x="3637440" y="145080"/>
            <a:ext cx="3562560" cy="6334920"/>
          </a:xfrm>
          <a:prstGeom prst="rect">
            <a:avLst/>
          </a:prstGeom>
          <a:ln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4177080" y="5112000"/>
            <a:ext cx="273492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#thebesteam #bulgaria #welovefolklore</a:t>
            </a:r>
            <a:endParaRPr lang="bg-BG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bg-BG" sz="33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Facebook пост</a:t>
            </a:r>
            <a:endParaRPr lang="bg-BG" sz="3300" b="0" strike="noStrike" spc="-1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628560" y="1512000"/>
            <a:ext cx="3546360" cy="46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endParaRPr lang="bg-BG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bg-BG" sz="1800" b="0" strike="noStrike" spc="-1">
              <a:latin typeface="Arial"/>
            </a:endParaRPr>
          </a:p>
        </p:txBody>
      </p:sp>
      <p:pic>
        <p:nvPicPr>
          <p:cNvPr id="91" name="Picture 90"/>
          <p:cNvPicPr/>
          <p:nvPr/>
        </p:nvPicPr>
        <p:blipFill>
          <a:blip r:embed="rId2"/>
          <a:stretch/>
        </p:blipFill>
        <p:spPr>
          <a:xfrm>
            <a:off x="3600000" y="1872000"/>
            <a:ext cx="5088600" cy="3816000"/>
          </a:xfrm>
          <a:prstGeom prst="rect">
            <a:avLst/>
          </a:prstGeom>
          <a:ln>
            <a:noFill/>
          </a:ln>
        </p:spPr>
      </p:pic>
      <p:sp>
        <p:nvSpPr>
          <p:cNvPr id="92" name="TextShape 3"/>
          <p:cNvSpPr txBox="1"/>
          <p:nvPr/>
        </p:nvSpPr>
        <p:spPr>
          <a:xfrm>
            <a:off x="648000" y="2664000"/>
            <a:ext cx="2664000" cy="309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bg-BG" sz="1800" b="0" strike="noStrike" spc="-1">
                <a:latin typeface="Arial"/>
              </a:rPr>
              <a:t>Тук сме на фолклорния фестивал „Тракийски стъпки“ в гр. Стара Загора. Пеем нашата любима песен „Българка“.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bg-BG" sz="40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Кой във вашия екип ще отговаря за комуникацията на каузата?</a:t>
            </a:r>
            <a:endParaRPr lang="bg-BG" sz="4000" b="0" strike="noStrike" spc="-1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628560" y="1825560"/>
            <a:ext cx="7885440" cy="434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bg-BG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Представете кой/кои членове на екипа ще се занимават с комуникация на каузата?</a:t>
            </a:r>
            <a:endParaRPr lang="bg-BG" sz="2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bg-BG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Биляна Тодорова и Ивайла Иванова</a:t>
            </a:r>
            <a:endParaRPr lang="bg-BG" sz="2100" b="0" strike="noStrike" spc="-1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bg-BG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Длъжността Мениджър комуникации в нашия екип заема:</a:t>
            </a:r>
            <a:endParaRPr lang="bg-BG" sz="2100" b="0" strike="noStrike" spc="-1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bg-BG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Посочете име/имена</a:t>
            </a:r>
            <a:endParaRPr lang="bg-BG" sz="2100" b="0" strike="noStrike" spc="-1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bg-BG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Деа Бондокова и Зорница Гаджева</a:t>
            </a:r>
            <a:endParaRPr lang="bg-BG" sz="2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bg-BG" sz="2100" b="0" strike="noStrike" spc="-1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bg-BG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Задачите на този човек от екипа ще бъде да комуникира каузата както в публичното пространство, така и да извършва вътреекипна комуникация с членовете. Предаване на информацията какво се случва с проекта към екипа на фондация Благотворител.</a:t>
            </a:r>
            <a:endParaRPr lang="bg-BG" sz="2100" b="0" strike="noStrike" spc="-1">
              <a:latin typeface="Arial"/>
            </a:endParaRPr>
          </a:p>
          <a:p>
            <a:pPr marL="114480">
              <a:lnSpc>
                <a:spcPct val="90000"/>
              </a:lnSpc>
              <a:spcBef>
                <a:spcPts val="751"/>
              </a:spcBef>
            </a:pPr>
            <a:endParaRPr lang="bg-BG" sz="2100" b="0" strike="noStrike" spc="-1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bg-BG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Изпращане на текстове и снимки за публикации към фондацията.</a:t>
            </a:r>
            <a:endParaRPr lang="bg-BG" sz="21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372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1</dc:title>
  <dc:subject/>
  <dc:creator>Srasheva</dc:creator>
  <dc:description/>
  <cp:lastModifiedBy>Стоян Стоянов</cp:lastModifiedBy>
  <cp:revision>15</cp:revision>
  <dcterms:created xsi:type="dcterms:W3CDTF">2006-08-16T00:00:00Z</dcterms:created>
  <dcterms:modified xsi:type="dcterms:W3CDTF">2023-02-11T20:38:02Z</dcterms:modified>
  <dc:language>bg-BG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Презентация на цял екран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