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DC7FF-7624-4ACE-ACA3-1820E4BB6D5A}" v="4" dt="2023-02-12T14:40:06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ала А. Банева" userId="0781b033-3676-43df-982e-805e807be5d4" providerId="ADAL" clId="{5B1DC7FF-7624-4ACE-ACA3-1820E4BB6D5A}"/>
    <pc:docChg chg="custSel modSld">
      <pc:chgData name="Лала А. Банева" userId="0781b033-3676-43df-982e-805e807be5d4" providerId="ADAL" clId="{5B1DC7FF-7624-4ACE-ACA3-1820E4BB6D5A}" dt="2023-02-12T14:45:18.805" v="71" actId="1076"/>
      <pc:docMkLst>
        <pc:docMk/>
      </pc:docMkLst>
      <pc:sldChg chg="addSp delSp modSp mod">
        <pc:chgData name="Лала А. Банева" userId="0781b033-3676-43df-982e-805e807be5d4" providerId="ADAL" clId="{5B1DC7FF-7624-4ACE-ACA3-1820E4BB6D5A}" dt="2023-02-12T14:45:18.805" v="71" actId="1076"/>
        <pc:sldMkLst>
          <pc:docMk/>
          <pc:sldMk cId="2897151461" sldId="256"/>
        </pc:sldMkLst>
        <pc:spChg chg="del mod">
          <ac:chgData name="Лала А. Банева" userId="0781b033-3676-43df-982e-805e807be5d4" providerId="ADAL" clId="{5B1DC7FF-7624-4ACE-ACA3-1820E4BB6D5A}" dt="2023-02-12T14:40:20.388" v="39" actId="478"/>
          <ac:spMkLst>
            <pc:docMk/>
            <pc:sldMk cId="2897151461" sldId="256"/>
            <ac:spMk id="2" creationId="{E77DD55D-5846-22BD-C723-07E8AEA2799E}"/>
          </ac:spMkLst>
        </pc:spChg>
        <pc:spChg chg="add mod">
          <ac:chgData name="Лала А. Банева" userId="0781b033-3676-43df-982e-805e807be5d4" providerId="ADAL" clId="{5B1DC7FF-7624-4ACE-ACA3-1820E4BB6D5A}" dt="2023-02-12T14:41:47.178" v="54" actId="1076"/>
          <ac:spMkLst>
            <pc:docMk/>
            <pc:sldMk cId="2897151461" sldId="256"/>
            <ac:spMk id="5" creationId="{C3F5407F-7320-3929-D86E-91B8F4B1860C}"/>
          </ac:spMkLst>
        </pc:spChg>
        <pc:spChg chg="add mod">
          <ac:chgData name="Лала А. Банева" userId="0781b033-3676-43df-982e-805e807be5d4" providerId="ADAL" clId="{5B1DC7FF-7624-4ACE-ACA3-1820E4BB6D5A}" dt="2023-02-12T14:45:13.052" v="70" actId="1076"/>
          <ac:spMkLst>
            <pc:docMk/>
            <pc:sldMk cId="2897151461" sldId="256"/>
            <ac:spMk id="6" creationId="{0CF4B6C0-59B1-C8DC-FDE3-7EA8D88ACBF2}"/>
          </ac:spMkLst>
        </pc:spChg>
        <pc:spChg chg="add del mod">
          <ac:chgData name="Лала А. Банева" userId="0781b033-3676-43df-982e-805e807be5d4" providerId="ADAL" clId="{5B1DC7FF-7624-4ACE-ACA3-1820E4BB6D5A}" dt="2023-02-12T14:41:02.968" v="50" actId="478"/>
          <ac:spMkLst>
            <pc:docMk/>
            <pc:sldMk cId="2897151461" sldId="256"/>
            <ac:spMk id="8" creationId="{A1C1F44D-5729-54A4-8BB5-F4F489182515}"/>
          </ac:spMkLst>
        </pc:spChg>
        <pc:picChg chg="add mod modCrop">
          <ac:chgData name="Лала А. Банева" userId="0781b033-3676-43df-982e-805e807be5d4" providerId="ADAL" clId="{5B1DC7FF-7624-4ACE-ACA3-1820E4BB6D5A}" dt="2023-02-12T14:45:18.805" v="71" actId="1076"/>
          <ac:picMkLst>
            <pc:docMk/>
            <pc:sldMk cId="2897151461" sldId="256"/>
            <ac:picMk id="3" creationId="{0268F42A-BC43-7FE0-C987-BFBAAD3FC5B5}"/>
          </ac:picMkLst>
        </pc:picChg>
        <pc:picChg chg="add del mod">
          <ac:chgData name="Лала А. Банева" userId="0781b033-3676-43df-982e-805e807be5d4" providerId="ADAL" clId="{5B1DC7FF-7624-4ACE-ACA3-1820E4BB6D5A}" dt="2023-02-12T14:44:42.100" v="67" actId="478"/>
          <ac:picMkLst>
            <pc:docMk/>
            <pc:sldMk cId="2897151461" sldId="256"/>
            <ac:picMk id="4" creationId="{742A611F-8E09-EDAD-F3E5-A8B5BB23E564}"/>
          </ac:picMkLst>
        </pc:picChg>
      </pc:sldChg>
    </pc:docChg>
  </pc:docChgLst>
  <pc:docChgLst>
    <pc:chgData name="Лала А. Банева" userId="0781b033-3676-43df-982e-805e807be5d4" providerId="ADAL" clId="{53F60F5B-A74E-47BF-B4D2-99E4881DEDB8}"/>
    <pc:docChg chg="modSld">
      <pc:chgData name="Лала А. Банева" userId="0781b033-3676-43df-982e-805e807be5d4" providerId="ADAL" clId="{53F60F5B-A74E-47BF-B4D2-99E4881DEDB8}" dt="2023-02-12T14:46:37.156" v="2" actId="20577"/>
      <pc:docMkLst>
        <pc:docMk/>
      </pc:docMkLst>
      <pc:sldChg chg="modSp mod">
        <pc:chgData name="Лала А. Банева" userId="0781b033-3676-43df-982e-805e807be5d4" providerId="ADAL" clId="{53F60F5B-A74E-47BF-B4D2-99E4881DEDB8}" dt="2023-02-12T14:46:21.383" v="0" actId="207"/>
        <pc:sldMkLst>
          <pc:docMk/>
          <pc:sldMk cId="389577922" sldId="258"/>
        </pc:sldMkLst>
        <pc:spChg chg="mod">
          <ac:chgData name="Лала А. Банева" userId="0781b033-3676-43df-982e-805e807be5d4" providerId="ADAL" clId="{53F60F5B-A74E-47BF-B4D2-99E4881DEDB8}" dt="2023-02-12T14:46:21.383" v="0" actId="207"/>
          <ac:spMkLst>
            <pc:docMk/>
            <pc:sldMk cId="389577922" sldId="258"/>
            <ac:spMk id="6" creationId="{A887B9F2-8F19-0B2F-CFDD-3B4CA2EE9DFF}"/>
          </ac:spMkLst>
        </pc:spChg>
      </pc:sldChg>
      <pc:sldChg chg="modSp mod">
        <pc:chgData name="Лала А. Банева" userId="0781b033-3676-43df-982e-805e807be5d4" providerId="ADAL" clId="{53F60F5B-A74E-47BF-B4D2-99E4881DEDB8}" dt="2023-02-12T14:46:37.156" v="2" actId="20577"/>
        <pc:sldMkLst>
          <pc:docMk/>
          <pc:sldMk cId="485762526" sldId="259"/>
        </pc:sldMkLst>
        <pc:spChg chg="mod">
          <ac:chgData name="Лала А. Банева" userId="0781b033-3676-43df-982e-805e807be5d4" providerId="ADAL" clId="{53F60F5B-A74E-47BF-B4D2-99E4881DEDB8}" dt="2023-02-12T14:46:37.156" v="2" actId="20577"/>
          <ac:spMkLst>
            <pc:docMk/>
            <pc:sldMk cId="485762526" sldId="259"/>
            <ac:spMk id="6" creationId="{CA91769C-0D79-1734-6A26-CCC6CD056A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" TargetMode="External"/><Relationship Id="rId2" Type="http://schemas.openxmlformats.org/officeDocument/2006/relationships/hyperlink" Target="https://bg-bg.faceboo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?gl=BG&amp;hl=b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ilitsabiserova89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68F42A-BC43-7FE0-C987-BFBAAD3FC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60" t="49922" r="3697"/>
          <a:stretch/>
        </p:blipFill>
        <p:spPr>
          <a:xfrm>
            <a:off x="2897043" y="1814783"/>
            <a:ext cx="7781467" cy="346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3F5407F-7320-3929-D86E-91B8F4B1860C}"/>
              </a:ext>
            </a:extLst>
          </p:cNvPr>
          <p:cNvSpPr txBox="1"/>
          <p:nvPr/>
        </p:nvSpPr>
        <p:spPr>
          <a:xfrm rot="10800000" flipV="1">
            <a:off x="436844" y="2817"/>
            <a:ext cx="1161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4800" b="1" dirty="0">
                <a:solidFill>
                  <a:schemeClr val="accent2">
                    <a:lumMod val="75000"/>
                  </a:schemeClr>
                </a:solidFill>
              </a:rPr>
              <a:t>ДОБРЕ ДОШЛИ В СТРАНА ФИНАНСИЯ!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0CF4B6C0-59B1-C8DC-FDE3-7EA8D88ACBF2}"/>
              </a:ext>
            </a:extLst>
          </p:cNvPr>
          <p:cNvSpPr txBox="1">
            <a:spLocks/>
          </p:cNvSpPr>
          <p:nvPr/>
        </p:nvSpPr>
        <p:spPr>
          <a:xfrm>
            <a:off x="2740574" y="3876789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4800" b="1" dirty="0"/>
              <a:t>Комуникация 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897151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3BA071-43DD-C339-7F2A-AE3E2FDF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Къде бихме могли да популяризираме каузата си?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4DBFFD2-ACEA-38B1-1142-7C9DE365C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94" y="2277036"/>
            <a:ext cx="8915400" cy="37776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Информационни сайтове:</a:t>
            </a:r>
          </a:p>
          <a:p>
            <a:pPr>
              <a:buFontTx/>
              <a:buChar char="-"/>
            </a:pPr>
            <a:r>
              <a:rPr lang="en-US" dirty="0"/>
              <a:t>Facebook</a:t>
            </a:r>
            <a:r>
              <a:rPr lang="bg-BG" dirty="0"/>
              <a:t> - </a:t>
            </a:r>
            <a:r>
              <a:rPr lang="en-US" dirty="0">
                <a:hlinkClick r:id="rId2"/>
              </a:rPr>
              <a:t>https://bg-bg.facebook.com/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Instagram</a:t>
            </a:r>
            <a:r>
              <a:rPr lang="bg-BG" dirty="0"/>
              <a:t> - </a:t>
            </a:r>
            <a:r>
              <a:rPr lang="en-US" dirty="0">
                <a:hlinkClick r:id="rId3"/>
              </a:rPr>
              <a:t>https://www.instagram.com/</a:t>
            </a:r>
            <a:r>
              <a:rPr lang="bg-BG" dirty="0"/>
              <a:t> 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YouTube</a:t>
            </a:r>
            <a:r>
              <a:rPr lang="bg-BG" dirty="0"/>
              <a:t> - </a:t>
            </a:r>
            <a:r>
              <a:rPr lang="en-US" dirty="0">
                <a:hlinkClick r:id="rId4"/>
              </a:rPr>
              <a:t>https://www.youtube.com/?gl=BG&amp;hl=bg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Телевизия „ТВ - Враца“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err="1"/>
              <a:t>Влогърът</a:t>
            </a:r>
            <a:r>
              <a:rPr lang="bg-BG" dirty="0"/>
              <a:t> Слави Панайотов (</a:t>
            </a:r>
            <a:r>
              <a:rPr lang="en-US" dirty="0"/>
              <a:t>The Clashers</a:t>
            </a:r>
            <a:r>
              <a:rPr lang="bg-BG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/>
              <a:t>Община Враца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80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A897E80-519E-112B-EF7E-A6DC7AD7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Instagram </a:t>
            </a:r>
            <a:r>
              <a:rPr lang="bg-BG" sz="4000" b="1" dirty="0"/>
              <a:t>пост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A887B9F2-8F19-0B2F-CFDD-3B4CA2EE9DFF}"/>
              </a:ext>
            </a:extLst>
          </p:cNvPr>
          <p:cNvSpPr txBox="1"/>
          <p:nvPr/>
        </p:nvSpPr>
        <p:spPr>
          <a:xfrm>
            <a:off x="2592925" y="2365151"/>
            <a:ext cx="43478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dirty="0">
                <a:solidFill>
                  <a:schemeClr val="accent2">
                    <a:lumMod val="75000"/>
                  </a:schemeClr>
                </a:solidFill>
              </a:rPr>
              <a:t>Така би изглеждал един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 Instagram </a:t>
            </a:r>
            <a:r>
              <a:rPr lang="bg-BG" sz="2300" dirty="0">
                <a:solidFill>
                  <a:schemeClr val="accent2">
                    <a:lumMod val="75000"/>
                  </a:schemeClr>
                </a:solidFill>
              </a:rPr>
              <a:t>пост, показващ нашата благотворителност с няколко изречения. Подсилен със снимки и подходящи емотикони, с цел привличане на внимание.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DA91E1E2-DF27-A5A8-B85D-89C1AE23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3590" y="323465"/>
            <a:ext cx="3400221" cy="621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77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7CC7A20-1B7E-7298-7841-B9E1E096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172" y="597215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/>
              <a:t>Facebook </a:t>
            </a:r>
            <a:r>
              <a:rPr lang="bg-BG" sz="4000" b="1" dirty="0"/>
              <a:t>пост</a:t>
            </a:r>
          </a:p>
        </p:txBody>
      </p:sp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CA91769C-0D79-1734-6A26-CCC6CD056A17}"/>
              </a:ext>
            </a:extLst>
          </p:cNvPr>
          <p:cNvSpPr txBox="1"/>
          <p:nvPr/>
        </p:nvSpPr>
        <p:spPr>
          <a:xfrm>
            <a:off x="2817042" y="2069214"/>
            <a:ext cx="398929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300" dirty="0">
                <a:solidFill>
                  <a:schemeClr val="accent2">
                    <a:lumMod val="75000"/>
                  </a:schemeClr>
                </a:solidFill>
              </a:rPr>
              <a:t>Така би изглеждал един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 Facebook </a:t>
            </a:r>
            <a:r>
              <a:rPr lang="bg-BG" sz="2300" dirty="0">
                <a:solidFill>
                  <a:schemeClr val="accent2">
                    <a:lumMod val="75000"/>
                  </a:schemeClr>
                </a:solidFill>
              </a:rPr>
              <a:t>пост, показващ нашата благотворителност с няколко изречения. Подсилен със снимки и подходящи емотикони, с цел привличане на внимание.</a:t>
            </a:r>
          </a:p>
        </p:txBody>
      </p:sp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F6637CAF-7E10-FE75-064E-C69EF9B70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117" y="419908"/>
            <a:ext cx="3248429" cy="589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76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9C0ED26-1AAA-6E16-0BF9-B395FD9D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Длъжност</a:t>
            </a:r>
            <a:r>
              <a:rPr lang="en-US" b="1" dirty="0"/>
              <a:t> </a:t>
            </a:r>
            <a:r>
              <a:rPr lang="bg-BG" b="1" dirty="0"/>
              <a:t>Мениджър комуникации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3A4A486-AA22-80A0-BE05-BE9901AE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51529"/>
            <a:ext cx="8915400" cy="3777622"/>
          </a:xfrm>
        </p:spPr>
        <p:txBody>
          <a:bodyPr>
            <a:normAutofit/>
          </a:bodyPr>
          <a:lstStyle/>
          <a:p>
            <a:r>
              <a:rPr lang="bg-BG" sz="2100" dirty="0"/>
              <a:t>Длъжността Мениджър комуникации</a:t>
            </a:r>
            <a:r>
              <a:rPr lang="en-US" sz="2100" dirty="0"/>
              <a:t> </a:t>
            </a:r>
            <a:r>
              <a:rPr lang="bg-BG" sz="2100" dirty="0"/>
              <a:t>в нашия екип заема:</a:t>
            </a:r>
          </a:p>
          <a:p>
            <a:pPr marL="0" indent="0">
              <a:buNone/>
            </a:pPr>
            <a:endParaRPr lang="bg-BG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sz="2100" b="1" dirty="0"/>
              <a:t>Милица Бисерова Шомаклийска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1" dirty="0"/>
              <a:t>e-mail: </a:t>
            </a:r>
            <a:r>
              <a:rPr lang="en-US" sz="2100" b="1" dirty="0">
                <a:hlinkClick r:id="rId2"/>
              </a:rPr>
              <a:t>militsabiserova89@gmail.com</a:t>
            </a:r>
            <a:endParaRPr lang="en-US" sz="2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bg-BG" sz="2100" b="1" dirty="0"/>
              <a:t>Телефон: 0876373371</a:t>
            </a:r>
          </a:p>
          <a:p>
            <a:pPr marL="0" indent="0">
              <a:buNone/>
            </a:pPr>
            <a:endParaRPr lang="bg-BG" sz="2100" dirty="0"/>
          </a:p>
        </p:txBody>
      </p:sp>
    </p:spTree>
    <p:extLst>
      <p:ext uri="{BB962C8B-B14F-4D97-AF65-F5344CB8AC3E}">
        <p14:creationId xmlns:p14="http://schemas.microsoft.com/office/powerpoint/2010/main" val="335605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155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Загатване</vt:lpstr>
      <vt:lpstr>PowerPoint Presentation</vt:lpstr>
      <vt:lpstr>Къде бихме могли да популяризираме каузата си?</vt:lpstr>
      <vt:lpstr>Instagram пост</vt:lpstr>
      <vt:lpstr>Facebook пост</vt:lpstr>
      <vt:lpstr>Длъжност Мениджър комуникации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Комуникация на проекта</dc:title>
  <dc:creator>Милица Шомаклийска</dc:creator>
  <cp:lastModifiedBy>Лала А. Банева</cp:lastModifiedBy>
  <cp:revision>2</cp:revision>
  <dcterms:created xsi:type="dcterms:W3CDTF">2023-02-10T17:24:28Z</dcterms:created>
  <dcterms:modified xsi:type="dcterms:W3CDTF">2023-02-12T14:46:40Z</dcterms:modified>
</cp:coreProperties>
</file>