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  <p:sldMasterId id="2147483793" r:id="rId2"/>
  </p:sldMasterIdLst>
  <p:notesMasterIdLst>
    <p:notesMasterId r:id="rId20"/>
  </p:notesMasterIdLst>
  <p:sldIdLst>
    <p:sldId id="457" r:id="rId3"/>
    <p:sldId id="543" r:id="rId4"/>
    <p:sldId id="353" r:id="rId5"/>
    <p:sldId id="547" r:id="rId6"/>
    <p:sldId id="489" r:id="rId7"/>
    <p:sldId id="533" r:id="rId8"/>
    <p:sldId id="544" r:id="rId9"/>
    <p:sldId id="545" r:id="rId10"/>
    <p:sldId id="534" r:id="rId11"/>
    <p:sldId id="535" r:id="rId12"/>
    <p:sldId id="546" r:id="rId13"/>
    <p:sldId id="548" r:id="rId14"/>
    <p:sldId id="549" r:id="rId15"/>
    <p:sldId id="539" r:id="rId16"/>
    <p:sldId id="536" r:id="rId17"/>
    <p:sldId id="537" r:id="rId18"/>
    <p:sldId id="527" r:id="rId19"/>
  </p:sldIdLst>
  <p:sldSz cx="9144000" cy="6858000" type="screen4x3"/>
  <p:notesSz cx="6858000" cy="9144000"/>
  <p:defaultTextStyle>
    <a:defPPr>
      <a:defRPr lang="bg-BG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2723099-F45E-4B48-AE4C-6987B9A05F16}">
          <p14:sldIdLst>
            <p14:sldId id="457"/>
            <p14:sldId id="543"/>
            <p14:sldId id="353"/>
            <p14:sldId id="547"/>
            <p14:sldId id="489"/>
            <p14:sldId id="533"/>
            <p14:sldId id="544"/>
            <p14:sldId id="545"/>
            <p14:sldId id="534"/>
            <p14:sldId id="535"/>
            <p14:sldId id="546"/>
            <p14:sldId id="548"/>
            <p14:sldId id="549"/>
            <p14:sldId id="539"/>
            <p14:sldId id="536"/>
            <p14:sldId id="537"/>
            <p14:sldId id="527"/>
          </p14:sldIdLst>
        </p14:section>
        <p14:section name="Untitled Section" id="{D0E43A55-D7AD-4888-A1E0-BE6A23138F8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la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CC3300"/>
    <a:srgbClr val="666633"/>
    <a:srgbClr val="009900"/>
    <a:srgbClr val="0033CC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04FDF0-8A5F-4805-9C65-6F3582BA4AAF}" v="292" dt="2023-05-21T12:48:57.116"/>
    <p1510:client id="{BFA09D0F-56C1-4DAC-B6CA-56FAE479E78B}" v="1" dt="2023-05-21T15:43:07.4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2" autoAdjust="0"/>
    <p:restoredTop sz="89048" autoAdjust="0"/>
  </p:normalViewPr>
  <p:slideViewPr>
    <p:cSldViewPr>
      <p:cViewPr varScale="1">
        <p:scale>
          <a:sx n="54" d="100"/>
          <a:sy n="54" d="100"/>
        </p:scale>
        <p:origin x="161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4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Лала А. Банева" userId="0781b033-3676-43df-982e-805e807be5d4" providerId="ADAL" clId="{27FAF488-0EE7-43DA-949B-56EFB8F543BD}"/>
    <pc:docChg chg="undo custSel addSld delSld modSld sldOrd modSection">
      <pc:chgData name="Лала А. Банева" userId="0781b033-3676-43df-982e-805e807be5d4" providerId="ADAL" clId="{27FAF488-0EE7-43DA-949B-56EFB8F543BD}" dt="2023-05-14T16:13:33.712" v="2151" actId="122"/>
      <pc:docMkLst>
        <pc:docMk/>
      </pc:docMkLst>
      <pc:sldChg chg="addSp delSp modSp mod">
        <pc:chgData name="Лала А. Банева" userId="0781b033-3676-43df-982e-805e807be5d4" providerId="ADAL" clId="{27FAF488-0EE7-43DA-949B-56EFB8F543BD}" dt="2023-05-14T13:00:43.198" v="1924" actId="478"/>
        <pc:sldMkLst>
          <pc:docMk/>
          <pc:sldMk cId="2135849511" sldId="457"/>
        </pc:sldMkLst>
        <pc:spChg chg="add del mod">
          <ac:chgData name="Лала А. Банева" userId="0781b033-3676-43df-982e-805e807be5d4" providerId="ADAL" clId="{27FAF488-0EE7-43DA-949B-56EFB8F543BD}" dt="2023-05-14T13:00:43.198" v="1924" actId="478"/>
          <ac:spMkLst>
            <pc:docMk/>
            <pc:sldMk cId="2135849511" sldId="457"/>
            <ac:spMk id="2" creationId="{92375662-7D39-7671-9833-A4CE5A55CB96}"/>
          </ac:spMkLst>
        </pc:spChg>
        <pc:spChg chg="del mod">
          <ac:chgData name="Лала А. Банева" userId="0781b033-3676-43df-982e-805e807be5d4" providerId="ADAL" clId="{27FAF488-0EE7-43DA-949B-56EFB8F543BD}" dt="2023-05-14T10:56:23.521" v="38" actId="478"/>
          <ac:spMkLst>
            <pc:docMk/>
            <pc:sldMk cId="2135849511" sldId="457"/>
            <ac:spMk id="3" creationId="{E1160E76-1441-431F-A613-7D6C127C6944}"/>
          </ac:spMkLst>
        </pc:spChg>
        <pc:spChg chg="mod">
          <ac:chgData name="Лала А. Банева" userId="0781b033-3676-43df-982e-805e807be5d4" providerId="ADAL" clId="{27FAF488-0EE7-43DA-949B-56EFB8F543BD}" dt="2023-05-14T10:57:00.636" v="42" actId="2711"/>
          <ac:spMkLst>
            <pc:docMk/>
            <pc:sldMk cId="2135849511" sldId="457"/>
            <ac:spMk id="8" creationId="{E5C56CA4-0C02-4A5A-96DE-E84E1AEF4C01}"/>
          </ac:spMkLst>
        </pc:spChg>
        <pc:spChg chg="mod">
          <ac:chgData name="Лала А. Банева" userId="0781b033-3676-43df-982e-805e807be5d4" providerId="ADAL" clId="{27FAF488-0EE7-43DA-949B-56EFB8F543BD}" dt="2023-05-14T12:46:21.806" v="1719" actId="20577"/>
          <ac:spMkLst>
            <pc:docMk/>
            <pc:sldMk cId="2135849511" sldId="457"/>
            <ac:spMk id="12" creationId="{29E0B230-70C8-4923-828B-A6A51BC1737E}"/>
          </ac:spMkLst>
        </pc:spChg>
        <pc:picChg chg="del mod">
          <ac:chgData name="Лала А. Банева" userId="0781b033-3676-43df-982e-805e807be5d4" providerId="ADAL" clId="{27FAF488-0EE7-43DA-949B-56EFB8F543BD}" dt="2023-05-14T10:54:08.080" v="22" actId="478"/>
          <ac:picMkLst>
            <pc:docMk/>
            <pc:sldMk cId="2135849511" sldId="457"/>
            <ac:picMk id="7" creationId="{7D41549D-31EF-4BF8-AAD5-904A3350EA19}"/>
          </ac:picMkLst>
        </pc:picChg>
      </pc:sldChg>
      <pc:sldChg chg="addSp modSp mod">
        <pc:chgData name="Лала А. Банева" userId="0781b033-3676-43df-982e-805e807be5d4" providerId="ADAL" clId="{27FAF488-0EE7-43DA-949B-56EFB8F543BD}" dt="2023-05-14T12:45:51.264" v="1718" actId="20577"/>
        <pc:sldMkLst>
          <pc:docMk/>
          <pc:sldMk cId="3304707761" sldId="477"/>
        </pc:sldMkLst>
        <pc:spChg chg="add mod">
          <ac:chgData name="Лала А. Банева" userId="0781b033-3676-43df-982e-805e807be5d4" providerId="ADAL" clId="{27FAF488-0EE7-43DA-949B-56EFB8F543BD}" dt="2023-05-14T12:45:51.264" v="1718" actId="20577"/>
          <ac:spMkLst>
            <pc:docMk/>
            <pc:sldMk cId="3304707761" sldId="477"/>
            <ac:spMk id="2" creationId="{2B47033C-1AA9-7821-D31D-8803819C4B2C}"/>
          </ac:spMkLst>
        </pc:spChg>
        <pc:spChg chg="mod">
          <ac:chgData name="Лала А. Банева" userId="0781b033-3676-43df-982e-805e807be5d4" providerId="ADAL" clId="{27FAF488-0EE7-43DA-949B-56EFB8F543BD}" dt="2023-05-14T12:44:07.105" v="1672" actId="1076"/>
          <ac:spMkLst>
            <pc:docMk/>
            <pc:sldMk cId="3304707761" sldId="477"/>
            <ac:spMk id="6" creationId="{5F714CEC-F7E1-448E-AE5A-19C5B330ACA1}"/>
          </ac:spMkLst>
        </pc:spChg>
        <pc:spChg chg="mod">
          <ac:chgData name="Лала А. Банева" userId="0781b033-3676-43df-982e-805e807be5d4" providerId="ADAL" clId="{27FAF488-0EE7-43DA-949B-56EFB8F543BD}" dt="2023-05-14T12:44:16.001" v="1674" actId="1076"/>
          <ac:spMkLst>
            <pc:docMk/>
            <pc:sldMk cId="3304707761" sldId="477"/>
            <ac:spMk id="7" creationId="{10AF77E0-9E4D-4AF6-949A-5473D1C7EC37}"/>
          </ac:spMkLst>
        </pc:spChg>
      </pc:sldChg>
      <pc:sldChg chg="modSp mod">
        <pc:chgData name="Лала А. Банева" userId="0781b033-3676-43df-982e-805e807be5d4" providerId="ADAL" clId="{27FAF488-0EE7-43DA-949B-56EFB8F543BD}" dt="2023-05-14T11:01:17.215" v="63" actId="1076"/>
        <pc:sldMkLst>
          <pc:docMk/>
          <pc:sldMk cId="3414044522" sldId="489"/>
        </pc:sldMkLst>
        <pc:spChg chg="mod">
          <ac:chgData name="Лала А. Банева" userId="0781b033-3676-43df-982e-805e807be5d4" providerId="ADAL" clId="{27FAF488-0EE7-43DA-949B-56EFB8F543BD}" dt="2023-05-14T11:01:17.215" v="63" actId="1076"/>
          <ac:spMkLst>
            <pc:docMk/>
            <pc:sldMk cId="3414044522" sldId="489"/>
            <ac:spMk id="3" creationId="{216B205D-F097-943D-0C32-CB06639C76AF}"/>
          </ac:spMkLst>
        </pc:spChg>
        <pc:picChg chg="mod">
          <ac:chgData name="Лала А. Банева" userId="0781b033-3676-43df-982e-805e807be5d4" providerId="ADAL" clId="{27FAF488-0EE7-43DA-949B-56EFB8F543BD}" dt="2023-05-14T11:01:12.492" v="62" actId="1076"/>
          <ac:picMkLst>
            <pc:docMk/>
            <pc:sldMk cId="3414044522" sldId="489"/>
            <ac:picMk id="8" creationId="{4C0D7AEE-B82F-D641-0CBF-DE2BBEA589BF}"/>
          </ac:picMkLst>
        </pc:picChg>
      </pc:sldChg>
      <pc:sldChg chg="addSp delSp modSp mod">
        <pc:chgData name="Лала А. Банева" userId="0781b033-3676-43df-982e-805e807be5d4" providerId="ADAL" clId="{27FAF488-0EE7-43DA-949B-56EFB8F543BD}" dt="2023-05-14T11:26:18.070" v="241" actId="1076"/>
        <pc:sldMkLst>
          <pc:docMk/>
          <pc:sldMk cId="3813180254" sldId="490"/>
        </pc:sldMkLst>
        <pc:picChg chg="add mod modCrop">
          <ac:chgData name="Лала А. Банева" userId="0781b033-3676-43df-982e-805e807be5d4" providerId="ADAL" clId="{27FAF488-0EE7-43DA-949B-56EFB8F543BD}" dt="2023-05-14T11:26:18.070" v="241" actId="1076"/>
          <ac:picMkLst>
            <pc:docMk/>
            <pc:sldMk cId="3813180254" sldId="490"/>
            <ac:picMk id="3" creationId="{5C2C87BB-7553-74C7-E4C3-BE6659823C95}"/>
          </ac:picMkLst>
        </pc:picChg>
        <pc:picChg chg="del">
          <ac:chgData name="Лала А. Банева" userId="0781b033-3676-43df-982e-805e807be5d4" providerId="ADAL" clId="{27FAF488-0EE7-43DA-949B-56EFB8F543BD}" dt="2023-05-14T11:25:20.943" v="225" actId="478"/>
          <ac:picMkLst>
            <pc:docMk/>
            <pc:sldMk cId="3813180254" sldId="490"/>
            <ac:picMk id="12" creationId="{C85A00F4-EB2F-0F70-0E3C-BAEA25866FC9}"/>
          </ac:picMkLst>
        </pc:picChg>
        <pc:picChg chg="del mod">
          <ac:chgData name="Лала А. Банева" userId="0781b033-3676-43df-982e-805e807be5d4" providerId="ADAL" clId="{27FAF488-0EE7-43DA-949B-56EFB8F543BD}" dt="2023-05-14T11:26:06.694" v="237" actId="478"/>
          <ac:picMkLst>
            <pc:docMk/>
            <pc:sldMk cId="3813180254" sldId="490"/>
            <ac:picMk id="13" creationId="{EC1C7765-1732-848F-4E02-4AFB4D63D32A}"/>
          </ac:picMkLst>
        </pc:picChg>
      </pc:sldChg>
      <pc:sldChg chg="modSp mod">
        <pc:chgData name="Лала А. Банева" userId="0781b033-3676-43df-982e-805e807be5d4" providerId="ADAL" clId="{27FAF488-0EE7-43DA-949B-56EFB8F543BD}" dt="2023-05-14T10:58:17.408" v="53" actId="20577"/>
        <pc:sldMkLst>
          <pc:docMk/>
          <pc:sldMk cId="1993902499" sldId="493"/>
        </pc:sldMkLst>
        <pc:spChg chg="mod">
          <ac:chgData name="Лала А. Банева" userId="0781b033-3676-43df-982e-805e807be5d4" providerId="ADAL" clId="{27FAF488-0EE7-43DA-949B-56EFB8F543BD}" dt="2023-05-14T10:58:17.408" v="53" actId="20577"/>
          <ac:spMkLst>
            <pc:docMk/>
            <pc:sldMk cId="1993902499" sldId="493"/>
            <ac:spMk id="3" creationId="{90459495-18FD-1E07-0B42-AF020E9BCF25}"/>
          </ac:spMkLst>
        </pc:spChg>
      </pc:sldChg>
      <pc:sldChg chg="addSp delSp modSp mod">
        <pc:chgData name="Лала А. Банева" userId="0781b033-3676-43df-982e-805e807be5d4" providerId="ADAL" clId="{27FAF488-0EE7-43DA-949B-56EFB8F543BD}" dt="2023-05-14T12:47:22.013" v="1722" actId="14100"/>
        <pc:sldMkLst>
          <pc:docMk/>
          <pc:sldMk cId="877474046" sldId="495"/>
        </pc:sldMkLst>
        <pc:spChg chg="del mod">
          <ac:chgData name="Лала А. Банева" userId="0781b033-3676-43df-982e-805e807be5d4" providerId="ADAL" clId="{27FAF488-0EE7-43DA-949B-56EFB8F543BD}" dt="2023-05-14T11:15:46.077" v="136" actId="478"/>
          <ac:spMkLst>
            <pc:docMk/>
            <pc:sldMk cId="877474046" sldId="495"/>
            <ac:spMk id="3" creationId="{72B3226C-DDD2-E8AA-4125-2A05FCEA4691}"/>
          </ac:spMkLst>
        </pc:spChg>
        <pc:spChg chg="mod">
          <ac:chgData name="Лала А. Банева" userId="0781b033-3676-43df-982e-805e807be5d4" providerId="ADAL" clId="{27FAF488-0EE7-43DA-949B-56EFB8F543BD}" dt="2023-05-14T11:16:57.287" v="191" actId="1076"/>
          <ac:spMkLst>
            <pc:docMk/>
            <pc:sldMk cId="877474046" sldId="495"/>
            <ac:spMk id="6" creationId="{E18DF919-FE7A-4C64-0DA1-EAB3FA5D65A9}"/>
          </ac:spMkLst>
        </pc:spChg>
        <pc:spChg chg="mod">
          <ac:chgData name="Лала А. Банева" userId="0781b033-3676-43df-982e-805e807be5d4" providerId="ADAL" clId="{27FAF488-0EE7-43DA-949B-56EFB8F543BD}" dt="2023-05-14T11:17:57.964" v="200" actId="122"/>
          <ac:spMkLst>
            <pc:docMk/>
            <pc:sldMk cId="877474046" sldId="495"/>
            <ac:spMk id="10" creationId="{7DD457BA-72CE-E6E5-B8A0-88DE1AC01663}"/>
          </ac:spMkLst>
        </pc:spChg>
        <pc:picChg chg="mod">
          <ac:chgData name="Лала А. Банева" userId="0781b033-3676-43df-982e-805e807be5d4" providerId="ADAL" clId="{27FAF488-0EE7-43DA-949B-56EFB8F543BD}" dt="2023-05-14T11:16:19.180" v="147" actId="1076"/>
          <ac:picMkLst>
            <pc:docMk/>
            <pc:sldMk cId="877474046" sldId="495"/>
            <ac:picMk id="2" creationId="{E7E21A01-CB82-5C5E-7DA3-7911E924B4C3}"/>
          </ac:picMkLst>
        </pc:picChg>
        <pc:picChg chg="mod">
          <ac:chgData name="Лала А. Банева" userId="0781b033-3676-43df-982e-805e807be5d4" providerId="ADAL" clId="{27FAF488-0EE7-43DA-949B-56EFB8F543BD}" dt="2023-05-14T11:16:07.271" v="143" actId="14100"/>
          <ac:picMkLst>
            <pc:docMk/>
            <pc:sldMk cId="877474046" sldId="495"/>
            <ac:picMk id="8" creationId="{00EF6607-0FF0-18E8-4EF3-31CC5845E3E3}"/>
          </ac:picMkLst>
        </pc:picChg>
        <pc:picChg chg="del mod">
          <ac:chgData name="Лала А. Банева" userId="0781b033-3676-43df-982e-805e807be5d4" providerId="ADAL" clId="{27FAF488-0EE7-43DA-949B-56EFB8F543BD}" dt="2023-05-14T11:15:32.471" v="133" actId="478"/>
          <ac:picMkLst>
            <pc:docMk/>
            <pc:sldMk cId="877474046" sldId="495"/>
            <ac:picMk id="11" creationId="{E0E79D94-A1D5-7D91-BB3E-0A472A42BE87}"/>
          </ac:picMkLst>
        </pc:picChg>
        <pc:picChg chg="add mod">
          <ac:chgData name="Лала А. Банева" userId="0781b033-3676-43df-982e-805e807be5d4" providerId="ADAL" clId="{27FAF488-0EE7-43DA-949B-56EFB8F543BD}" dt="2023-05-14T12:47:22.013" v="1722" actId="14100"/>
          <ac:picMkLst>
            <pc:docMk/>
            <pc:sldMk cId="877474046" sldId="495"/>
            <ac:picMk id="12" creationId="{4D344428-C516-5AEE-8B7D-E1D2C0B1E3A9}"/>
          </ac:picMkLst>
        </pc:picChg>
        <pc:picChg chg="del">
          <ac:chgData name="Лала А. Банева" userId="0781b033-3676-43df-982e-805e807be5d4" providerId="ADAL" clId="{27FAF488-0EE7-43DA-949B-56EFB8F543BD}" dt="2023-05-14T11:15:34.325" v="134" actId="478"/>
          <ac:picMkLst>
            <pc:docMk/>
            <pc:sldMk cId="877474046" sldId="495"/>
            <ac:picMk id="15" creationId="{4F7019C5-CB9A-9B13-E8BB-28A9DEEC4FEB}"/>
          </ac:picMkLst>
        </pc:picChg>
      </pc:sldChg>
      <pc:sldChg chg="ord">
        <pc:chgData name="Лала А. Банева" userId="0781b033-3676-43df-982e-805e807be5d4" providerId="ADAL" clId="{27FAF488-0EE7-43DA-949B-56EFB8F543BD}" dt="2023-05-14T12:15:14.397" v="796"/>
        <pc:sldMkLst>
          <pc:docMk/>
          <pc:sldMk cId="3183427252" sldId="498"/>
        </pc:sldMkLst>
      </pc:sldChg>
      <pc:sldChg chg="ord">
        <pc:chgData name="Лала А. Банева" userId="0781b033-3676-43df-982e-805e807be5d4" providerId="ADAL" clId="{27FAF488-0EE7-43DA-949B-56EFB8F543BD}" dt="2023-05-14T11:46:43.524" v="497"/>
        <pc:sldMkLst>
          <pc:docMk/>
          <pc:sldMk cId="576343050" sldId="500"/>
        </pc:sldMkLst>
      </pc:sldChg>
      <pc:sldChg chg="addSp delSp modSp mod ord">
        <pc:chgData name="Лала А. Банева" userId="0781b033-3676-43df-982e-805e807be5d4" providerId="ADAL" clId="{27FAF488-0EE7-43DA-949B-56EFB8F543BD}" dt="2023-05-14T11:37:32.476" v="373" actId="1076"/>
        <pc:sldMkLst>
          <pc:docMk/>
          <pc:sldMk cId="1366085647" sldId="501"/>
        </pc:sldMkLst>
        <pc:picChg chg="del">
          <ac:chgData name="Лала А. Банева" userId="0781b033-3676-43df-982e-805e807be5d4" providerId="ADAL" clId="{27FAF488-0EE7-43DA-949B-56EFB8F543BD}" dt="2023-05-14T11:22:26.761" v="214" actId="478"/>
          <ac:picMkLst>
            <pc:docMk/>
            <pc:sldMk cId="1366085647" sldId="501"/>
            <ac:picMk id="6" creationId="{E8FD2361-F0FE-83F9-9A8F-9A8F3F6339FD}"/>
          </ac:picMkLst>
        </pc:picChg>
        <pc:picChg chg="add del mod">
          <ac:chgData name="Лала А. Банева" userId="0781b033-3676-43df-982e-805e807be5d4" providerId="ADAL" clId="{27FAF488-0EE7-43DA-949B-56EFB8F543BD}" dt="2023-05-14T11:33:23.021" v="323" actId="478"/>
          <ac:picMkLst>
            <pc:docMk/>
            <pc:sldMk cId="1366085647" sldId="501"/>
            <ac:picMk id="8" creationId="{B40970B8-AB8E-5A3F-BDE9-B78DB1271DD2}"/>
          </ac:picMkLst>
        </pc:picChg>
        <pc:picChg chg="add del mod modCrop">
          <ac:chgData name="Лала А. Банева" userId="0781b033-3676-43df-982e-805e807be5d4" providerId="ADAL" clId="{27FAF488-0EE7-43DA-949B-56EFB8F543BD}" dt="2023-05-14T11:31:27.105" v="297" actId="478"/>
          <ac:picMkLst>
            <pc:docMk/>
            <pc:sldMk cId="1366085647" sldId="501"/>
            <ac:picMk id="10" creationId="{AAED199D-965B-72C5-454E-84B6C43AAFD5}"/>
          </ac:picMkLst>
        </pc:picChg>
        <pc:picChg chg="add mod">
          <ac:chgData name="Лала А. Банева" userId="0781b033-3676-43df-982e-805e807be5d4" providerId="ADAL" clId="{27FAF488-0EE7-43DA-949B-56EFB8F543BD}" dt="2023-05-14T11:32:36.515" v="315" actId="1076"/>
          <ac:picMkLst>
            <pc:docMk/>
            <pc:sldMk cId="1366085647" sldId="501"/>
            <ac:picMk id="12" creationId="{069D2AF2-FD1D-D72C-5638-97A2798F03B4}"/>
          </ac:picMkLst>
        </pc:picChg>
        <pc:picChg chg="add mod">
          <ac:chgData name="Лала А. Банева" userId="0781b033-3676-43df-982e-805e807be5d4" providerId="ADAL" clId="{27FAF488-0EE7-43DA-949B-56EFB8F543BD}" dt="2023-05-14T11:37:32.476" v="373" actId="1076"/>
          <ac:picMkLst>
            <pc:docMk/>
            <pc:sldMk cId="1366085647" sldId="501"/>
            <ac:picMk id="13" creationId="{C7A882AA-0CF2-D6C7-A4E1-C0D95FBEDEB4}"/>
          </ac:picMkLst>
        </pc:picChg>
        <pc:picChg chg="del">
          <ac:chgData name="Лала А. Банева" userId="0781b033-3676-43df-982e-805e807be5d4" providerId="ADAL" clId="{27FAF488-0EE7-43DA-949B-56EFB8F543BD}" dt="2023-05-14T11:22:18.541" v="211" actId="478"/>
          <ac:picMkLst>
            <pc:docMk/>
            <pc:sldMk cId="1366085647" sldId="501"/>
            <ac:picMk id="18" creationId="{97FB8346-2C46-92D2-4222-E7DC7585C474}"/>
          </ac:picMkLst>
        </pc:picChg>
        <pc:picChg chg="mod">
          <ac:chgData name="Лала А. Банева" userId="0781b033-3676-43df-982e-805e807be5d4" providerId="ADAL" clId="{27FAF488-0EE7-43DA-949B-56EFB8F543BD}" dt="2023-05-14T11:22:23.296" v="213" actId="14100"/>
          <ac:picMkLst>
            <pc:docMk/>
            <pc:sldMk cId="1366085647" sldId="501"/>
            <ac:picMk id="21" creationId="{583D2FE7-E68A-3E40-42BA-6B166D636E00}"/>
          </ac:picMkLst>
        </pc:picChg>
      </pc:sldChg>
      <pc:sldChg chg="addSp delSp modSp mod ord">
        <pc:chgData name="Лала А. Банева" userId="0781b033-3676-43df-982e-805e807be5d4" providerId="ADAL" clId="{27FAF488-0EE7-43DA-949B-56EFB8F543BD}" dt="2023-05-14T12:18:09.207" v="828" actId="1076"/>
        <pc:sldMkLst>
          <pc:docMk/>
          <pc:sldMk cId="463089568" sldId="502"/>
        </pc:sldMkLst>
        <pc:spChg chg="del mod">
          <ac:chgData name="Лала А. Банева" userId="0781b033-3676-43df-982e-805e807be5d4" providerId="ADAL" clId="{27FAF488-0EE7-43DA-949B-56EFB8F543BD}" dt="2023-05-14T12:15:55.676" v="807" actId="478"/>
          <ac:spMkLst>
            <pc:docMk/>
            <pc:sldMk cId="463089568" sldId="502"/>
            <ac:spMk id="14" creationId="{7BAAF2A6-25E5-9818-FD0C-0231AB0EF4DB}"/>
          </ac:spMkLst>
        </pc:spChg>
        <pc:picChg chg="del">
          <ac:chgData name="Лала А. Банева" userId="0781b033-3676-43df-982e-805e807be5d4" providerId="ADAL" clId="{27FAF488-0EE7-43DA-949B-56EFB8F543BD}" dt="2023-05-14T12:15:50.633" v="805" actId="478"/>
          <ac:picMkLst>
            <pc:docMk/>
            <pc:sldMk cId="463089568" sldId="502"/>
            <ac:picMk id="2" creationId="{871FB20B-BD18-3C73-D682-2ED3159B8084}"/>
          </ac:picMkLst>
        </pc:picChg>
        <pc:picChg chg="del">
          <ac:chgData name="Лала А. Банева" userId="0781b033-3676-43df-982e-805e807be5d4" providerId="ADAL" clId="{27FAF488-0EE7-43DA-949B-56EFB8F543BD}" dt="2023-05-14T12:15:47.339" v="802" actId="478"/>
          <ac:picMkLst>
            <pc:docMk/>
            <pc:sldMk cId="463089568" sldId="502"/>
            <ac:picMk id="6" creationId="{05CF06F5-5464-ECE5-2C2F-2C5B19E005AA}"/>
          </ac:picMkLst>
        </pc:picChg>
        <pc:picChg chg="add mod modCrop">
          <ac:chgData name="Лала А. Банева" userId="0781b033-3676-43df-982e-805e807be5d4" providerId="ADAL" clId="{27FAF488-0EE7-43DA-949B-56EFB8F543BD}" dt="2023-05-14T12:17:18.689" v="817" actId="14100"/>
          <ac:picMkLst>
            <pc:docMk/>
            <pc:sldMk cId="463089568" sldId="502"/>
            <ac:picMk id="9" creationId="{88F1B84E-3356-27CA-8CE4-6C8FD29CD64A}"/>
          </ac:picMkLst>
        </pc:picChg>
        <pc:picChg chg="mod">
          <ac:chgData name="Лала А. Банева" userId="0781b033-3676-43df-982e-805e807be5d4" providerId="ADAL" clId="{27FAF488-0EE7-43DA-949B-56EFB8F543BD}" dt="2023-05-14T12:17:25.281" v="818" actId="14100"/>
          <ac:picMkLst>
            <pc:docMk/>
            <pc:sldMk cId="463089568" sldId="502"/>
            <ac:picMk id="11" creationId="{14ABAB84-5BA7-4BFE-C931-32DAC828C0FB}"/>
          </ac:picMkLst>
        </pc:picChg>
        <pc:picChg chg="del mod">
          <ac:chgData name="Лала А. Банева" userId="0781b033-3676-43df-982e-805e807be5d4" providerId="ADAL" clId="{27FAF488-0EE7-43DA-949B-56EFB8F543BD}" dt="2023-05-14T12:15:48.936" v="804" actId="478"/>
          <ac:picMkLst>
            <pc:docMk/>
            <pc:sldMk cId="463089568" sldId="502"/>
            <ac:picMk id="12" creationId="{32498031-F7E7-FBC5-8126-81FF910B3AFC}"/>
          </ac:picMkLst>
        </pc:picChg>
        <pc:picChg chg="add mod">
          <ac:chgData name="Лала А. Банева" userId="0781b033-3676-43df-982e-805e807be5d4" providerId="ADAL" clId="{27FAF488-0EE7-43DA-949B-56EFB8F543BD}" dt="2023-05-14T12:18:09.207" v="828" actId="1076"/>
          <ac:picMkLst>
            <pc:docMk/>
            <pc:sldMk cId="463089568" sldId="502"/>
            <ac:picMk id="15" creationId="{CC52FC40-F396-5641-1405-A4D7C1DA2301}"/>
          </ac:picMkLst>
        </pc:picChg>
      </pc:sldChg>
      <pc:sldChg chg="ord">
        <pc:chgData name="Лала А. Банева" userId="0781b033-3676-43df-982e-805e807be5d4" providerId="ADAL" clId="{27FAF488-0EE7-43DA-949B-56EFB8F543BD}" dt="2023-05-14T12:22:58.852" v="911"/>
        <pc:sldMkLst>
          <pc:docMk/>
          <pc:sldMk cId="3564365219" sldId="507"/>
        </pc:sldMkLst>
      </pc:sldChg>
      <pc:sldChg chg="delSp modSp mod ord">
        <pc:chgData name="Лала А. Банева" userId="0781b033-3676-43df-982e-805e807be5d4" providerId="ADAL" clId="{27FAF488-0EE7-43DA-949B-56EFB8F543BD}" dt="2023-05-14T11:43:36.732" v="463" actId="14100"/>
        <pc:sldMkLst>
          <pc:docMk/>
          <pc:sldMk cId="569369020" sldId="510"/>
        </pc:sldMkLst>
        <pc:spChg chg="del mod">
          <ac:chgData name="Лала А. Банева" userId="0781b033-3676-43df-982e-805e807be5d4" providerId="ADAL" clId="{27FAF488-0EE7-43DA-949B-56EFB8F543BD}" dt="2023-05-14T11:42:45.131" v="444" actId="478"/>
          <ac:spMkLst>
            <pc:docMk/>
            <pc:sldMk cId="569369020" sldId="510"/>
            <ac:spMk id="3" creationId="{72B3226C-DDD2-E8AA-4125-2A05FCEA4691}"/>
          </ac:spMkLst>
        </pc:spChg>
        <pc:spChg chg="mod">
          <ac:chgData name="Лала А. Банева" userId="0781b033-3676-43df-982e-805e807be5d4" providerId="ADAL" clId="{27FAF488-0EE7-43DA-949B-56EFB8F543BD}" dt="2023-05-14T11:43:32.050" v="461" actId="1076"/>
          <ac:spMkLst>
            <pc:docMk/>
            <pc:sldMk cId="569369020" sldId="510"/>
            <ac:spMk id="14" creationId="{0DC98ED6-CADF-919A-C804-A3E52EB8E86B}"/>
          </ac:spMkLst>
        </pc:spChg>
        <pc:picChg chg="mod">
          <ac:chgData name="Лала А. Банева" userId="0781b033-3676-43df-982e-805e807be5d4" providerId="ADAL" clId="{27FAF488-0EE7-43DA-949B-56EFB8F543BD}" dt="2023-05-14T11:43:36.732" v="463" actId="14100"/>
          <ac:picMkLst>
            <pc:docMk/>
            <pc:sldMk cId="569369020" sldId="510"/>
            <ac:picMk id="2" creationId="{114B7F67-FDBC-BD51-A898-063E0590FB08}"/>
          </ac:picMkLst>
        </pc:picChg>
        <pc:picChg chg="mod">
          <ac:chgData name="Лала А. Банева" userId="0781b033-3676-43df-982e-805e807be5d4" providerId="ADAL" clId="{27FAF488-0EE7-43DA-949B-56EFB8F543BD}" dt="2023-05-14T11:43:20.069" v="459" actId="14100"/>
          <ac:picMkLst>
            <pc:docMk/>
            <pc:sldMk cId="569369020" sldId="510"/>
            <ac:picMk id="6" creationId="{68528426-3A94-E234-5989-0E38818D9497}"/>
          </ac:picMkLst>
        </pc:picChg>
        <pc:picChg chg="mod">
          <ac:chgData name="Лала А. Банева" userId="0781b033-3676-43df-982e-805e807be5d4" providerId="ADAL" clId="{27FAF488-0EE7-43DA-949B-56EFB8F543BD}" dt="2023-05-14T11:43:17.362" v="458" actId="14100"/>
          <ac:picMkLst>
            <pc:docMk/>
            <pc:sldMk cId="569369020" sldId="510"/>
            <ac:picMk id="8" creationId="{491A02CD-ADFE-BA60-B435-85D2DF2C883E}"/>
          </ac:picMkLst>
        </pc:picChg>
        <pc:picChg chg="del">
          <ac:chgData name="Лала А. Банева" userId="0781b033-3676-43df-982e-805e807be5d4" providerId="ADAL" clId="{27FAF488-0EE7-43DA-949B-56EFB8F543BD}" dt="2023-05-14T11:42:41.396" v="442" actId="478"/>
          <ac:picMkLst>
            <pc:docMk/>
            <pc:sldMk cId="569369020" sldId="510"/>
            <ac:picMk id="11" creationId="{5F6B748C-C194-99A4-E764-24318D65B44F}"/>
          </ac:picMkLst>
        </pc:picChg>
        <pc:picChg chg="del mod">
          <ac:chgData name="Лала А. Банева" userId="0781b033-3676-43df-982e-805e807be5d4" providerId="ADAL" clId="{27FAF488-0EE7-43DA-949B-56EFB8F543BD}" dt="2023-05-14T11:42:38.005" v="439" actId="478"/>
          <ac:picMkLst>
            <pc:docMk/>
            <pc:sldMk cId="569369020" sldId="510"/>
            <ac:picMk id="13" creationId="{21440042-EBDC-CC8E-B576-1F5973882281}"/>
          </ac:picMkLst>
        </pc:picChg>
        <pc:picChg chg="del mod">
          <ac:chgData name="Лала А. Банева" userId="0781b033-3676-43df-982e-805e807be5d4" providerId="ADAL" clId="{27FAF488-0EE7-43DA-949B-56EFB8F543BD}" dt="2023-05-14T11:42:39.625" v="441" actId="478"/>
          <ac:picMkLst>
            <pc:docMk/>
            <pc:sldMk cId="569369020" sldId="510"/>
            <ac:picMk id="20" creationId="{7499D33F-263C-9780-777E-BE0F97623137}"/>
          </ac:picMkLst>
        </pc:picChg>
      </pc:sldChg>
      <pc:sldChg chg="ord">
        <pc:chgData name="Лала А. Банева" userId="0781b033-3676-43df-982e-805e807be5d4" providerId="ADAL" clId="{27FAF488-0EE7-43DA-949B-56EFB8F543BD}" dt="2023-05-14T12:23:09.149" v="913"/>
        <pc:sldMkLst>
          <pc:docMk/>
          <pc:sldMk cId="4172023183" sldId="511"/>
        </pc:sldMkLst>
      </pc:sldChg>
      <pc:sldChg chg="addSp delSp modSp mod ord">
        <pc:chgData name="Лала А. Банева" userId="0781b033-3676-43df-982e-805e807be5d4" providerId="ADAL" clId="{27FAF488-0EE7-43DA-949B-56EFB8F543BD}" dt="2023-05-14T13:10:17.632" v="1959" actId="14100"/>
        <pc:sldMkLst>
          <pc:docMk/>
          <pc:sldMk cId="1740329509" sldId="513"/>
        </pc:sldMkLst>
        <pc:spChg chg="mod">
          <ac:chgData name="Лала А. Банева" userId="0781b033-3676-43df-982e-805e807be5d4" providerId="ADAL" clId="{27FAF488-0EE7-43DA-949B-56EFB8F543BD}" dt="2023-05-14T13:09:49.785" v="1949" actId="1076"/>
          <ac:spMkLst>
            <pc:docMk/>
            <pc:sldMk cId="1740329509" sldId="513"/>
            <ac:spMk id="3" creationId="{06EEB32E-349E-5759-29D6-958D64E1C2F5}"/>
          </ac:spMkLst>
        </pc:spChg>
        <pc:spChg chg="mod">
          <ac:chgData name="Лала А. Банева" userId="0781b033-3676-43df-982e-805e807be5d4" providerId="ADAL" clId="{27FAF488-0EE7-43DA-949B-56EFB8F543BD}" dt="2023-05-14T13:09:37.140" v="1945" actId="1076"/>
          <ac:spMkLst>
            <pc:docMk/>
            <pc:sldMk cId="1740329509" sldId="513"/>
            <ac:spMk id="6" creationId="{01878462-05B8-BAAD-5184-3A6B658A9623}"/>
          </ac:spMkLst>
        </pc:spChg>
        <pc:spChg chg="mod">
          <ac:chgData name="Лала А. Банева" userId="0781b033-3676-43df-982e-805e807be5d4" providerId="ADAL" clId="{27FAF488-0EE7-43DA-949B-56EFB8F543BD}" dt="2023-05-14T13:10:14.247" v="1957" actId="1076"/>
          <ac:spMkLst>
            <pc:docMk/>
            <pc:sldMk cId="1740329509" sldId="513"/>
            <ac:spMk id="8" creationId="{8F051942-E677-6FE5-A1E6-5D179AD25F74}"/>
          </ac:spMkLst>
        </pc:spChg>
        <pc:spChg chg="mod">
          <ac:chgData name="Лала А. Банева" userId="0781b033-3676-43df-982e-805e807be5d4" providerId="ADAL" clId="{27FAF488-0EE7-43DA-949B-56EFB8F543BD}" dt="2023-05-14T13:09:46.776" v="1948" actId="1076"/>
          <ac:spMkLst>
            <pc:docMk/>
            <pc:sldMk cId="1740329509" sldId="513"/>
            <ac:spMk id="11" creationId="{9F40ABD1-E0A8-5E1F-A37D-17D3E671ED7F}"/>
          </ac:spMkLst>
        </pc:spChg>
        <pc:picChg chg="add mod">
          <ac:chgData name="Лала А. Банева" userId="0781b033-3676-43df-982e-805e807be5d4" providerId="ADAL" clId="{27FAF488-0EE7-43DA-949B-56EFB8F543BD}" dt="2023-05-14T13:10:03.805" v="1953" actId="1076"/>
          <ac:picMkLst>
            <pc:docMk/>
            <pc:sldMk cId="1740329509" sldId="513"/>
            <ac:picMk id="5" creationId="{F64977C7-7EED-A7EC-79BA-6D540AB5C91D}"/>
          </ac:picMkLst>
        </pc:picChg>
        <pc:picChg chg="mod">
          <ac:chgData name="Лала А. Банева" userId="0781b033-3676-43df-982e-805e807be5d4" providerId="ADAL" clId="{27FAF488-0EE7-43DA-949B-56EFB8F543BD}" dt="2023-05-14T13:09:29.177" v="1944" actId="1076"/>
          <ac:picMkLst>
            <pc:docMk/>
            <pc:sldMk cId="1740329509" sldId="513"/>
            <ac:picMk id="12" creationId="{C202CA7C-7702-3714-9BE9-597D285E42A7}"/>
          </ac:picMkLst>
        </pc:picChg>
        <pc:picChg chg="del mod">
          <ac:chgData name="Лала А. Банева" userId="0781b033-3676-43df-982e-805e807be5d4" providerId="ADAL" clId="{27FAF488-0EE7-43DA-949B-56EFB8F543BD}" dt="2023-05-14T13:05:52.869" v="1926" actId="478"/>
          <ac:picMkLst>
            <pc:docMk/>
            <pc:sldMk cId="1740329509" sldId="513"/>
            <ac:picMk id="14" creationId="{10DBEC31-545F-639F-0654-46137AC212A8}"/>
          </ac:picMkLst>
        </pc:picChg>
        <pc:picChg chg="mod">
          <ac:chgData name="Лала А. Банева" userId="0781b033-3676-43df-982e-805e807be5d4" providerId="ADAL" clId="{27FAF488-0EE7-43DA-949B-56EFB8F543BD}" dt="2023-05-14T13:09:43.565" v="1947" actId="1076"/>
          <ac:picMkLst>
            <pc:docMk/>
            <pc:sldMk cId="1740329509" sldId="513"/>
            <ac:picMk id="18" creationId="{67720C4F-EEDD-0E64-2110-47FD70E84934}"/>
          </ac:picMkLst>
        </pc:picChg>
        <pc:picChg chg="mod">
          <ac:chgData name="Лала А. Банева" userId="0781b033-3676-43df-982e-805e807be5d4" providerId="ADAL" clId="{27FAF488-0EE7-43DA-949B-56EFB8F543BD}" dt="2023-05-14T13:10:00.394" v="1952" actId="1076"/>
          <ac:picMkLst>
            <pc:docMk/>
            <pc:sldMk cId="1740329509" sldId="513"/>
            <ac:picMk id="20" creationId="{CDCF2D70-9BE6-1575-A23E-66F8C9498D0F}"/>
          </ac:picMkLst>
        </pc:picChg>
        <pc:picChg chg="add mod">
          <ac:chgData name="Лала А. Банева" userId="0781b033-3676-43df-982e-805e807be5d4" providerId="ADAL" clId="{27FAF488-0EE7-43DA-949B-56EFB8F543BD}" dt="2023-05-14T13:10:17.632" v="1959" actId="14100"/>
          <ac:picMkLst>
            <pc:docMk/>
            <pc:sldMk cId="1740329509" sldId="513"/>
            <ac:picMk id="1026" creationId="{D7C71E51-B8F7-2B07-6487-C61300AD49BC}"/>
          </ac:picMkLst>
        </pc:picChg>
      </pc:sldChg>
      <pc:sldChg chg="addSp delSp modSp mod ord">
        <pc:chgData name="Лала А. Банева" userId="0781b033-3676-43df-982e-805e807be5d4" providerId="ADAL" clId="{27FAF488-0EE7-43DA-949B-56EFB8F543BD}" dt="2023-05-14T12:12:15.746" v="786" actId="1076"/>
        <pc:sldMkLst>
          <pc:docMk/>
          <pc:sldMk cId="2007103275" sldId="514"/>
        </pc:sldMkLst>
        <pc:spChg chg="del mod">
          <ac:chgData name="Лала А. Банева" userId="0781b033-3676-43df-982e-805e807be5d4" providerId="ADAL" clId="{27FAF488-0EE7-43DA-949B-56EFB8F543BD}" dt="2023-05-14T11:48:44.133" v="501" actId="478"/>
          <ac:spMkLst>
            <pc:docMk/>
            <pc:sldMk cId="2007103275" sldId="514"/>
            <ac:spMk id="2" creationId="{4FC62CE3-2041-D513-8722-A56F75346B24}"/>
          </ac:spMkLst>
        </pc:spChg>
        <pc:spChg chg="del mod">
          <ac:chgData name="Лала А. Банева" userId="0781b033-3676-43df-982e-805e807be5d4" providerId="ADAL" clId="{27FAF488-0EE7-43DA-949B-56EFB8F543BD}" dt="2023-05-14T11:48:47.001" v="503" actId="478"/>
          <ac:spMkLst>
            <pc:docMk/>
            <pc:sldMk cId="2007103275" sldId="514"/>
            <ac:spMk id="3" creationId="{5A0AC9A4-252D-FF94-F573-881806785906}"/>
          </ac:spMkLst>
        </pc:spChg>
        <pc:spChg chg="add mod">
          <ac:chgData name="Лала А. Банева" userId="0781b033-3676-43df-982e-805e807be5d4" providerId="ADAL" clId="{27FAF488-0EE7-43DA-949B-56EFB8F543BD}" dt="2023-05-14T11:49:51.160" v="512"/>
          <ac:spMkLst>
            <pc:docMk/>
            <pc:sldMk cId="2007103275" sldId="514"/>
            <ac:spMk id="8" creationId="{6A6F4FBA-4EE7-A9B9-030A-33FA28373646}"/>
          </ac:spMkLst>
        </pc:spChg>
        <pc:spChg chg="add mod">
          <ac:chgData name="Лала А. Банева" userId="0781b033-3676-43df-982e-805e807be5d4" providerId="ADAL" clId="{27FAF488-0EE7-43DA-949B-56EFB8F543BD}" dt="2023-05-14T12:10:30.504" v="762" actId="1076"/>
          <ac:spMkLst>
            <pc:docMk/>
            <pc:sldMk cId="2007103275" sldId="514"/>
            <ac:spMk id="9" creationId="{928EF3B4-3EEE-4DB3-2A3D-32AF564F4982}"/>
          </ac:spMkLst>
        </pc:spChg>
        <pc:spChg chg="add del mod">
          <ac:chgData name="Лала А. Банева" userId="0781b033-3676-43df-982e-805e807be5d4" providerId="ADAL" clId="{27FAF488-0EE7-43DA-949B-56EFB8F543BD}" dt="2023-05-14T12:11:12.870" v="767" actId="478"/>
          <ac:spMkLst>
            <pc:docMk/>
            <pc:sldMk cId="2007103275" sldId="514"/>
            <ac:spMk id="14" creationId="{232F7BDF-C66B-E961-69EB-7EC2EDCE1D95}"/>
          </ac:spMkLst>
        </pc:spChg>
        <pc:spChg chg="add mod">
          <ac:chgData name="Лала А. Банева" userId="0781b033-3676-43df-982e-805e807be5d4" providerId="ADAL" clId="{27FAF488-0EE7-43DA-949B-56EFB8F543BD}" dt="2023-05-14T12:11:31.907" v="771" actId="1076"/>
          <ac:spMkLst>
            <pc:docMk/>
            <pc:sldMk cId="2007103275" sldId="514"/>
            <ac:spMk id="16" creationId="{604D4F28-5DC3-9463-D7CC-5D892BA0CFCD}"/>
          </ac:spMkLst>
        </pc:spChg>
        <pc:picChg chg="add del mod modCrop">
          <ac:chgData name="Лала А. Банева" userId="0781b033-3676-43df-982e-805e807be5d4" providerId="ADAL" clId="{27FAF488-0EE7-43DA-949B-56EFB8F543BD}" dt="2023-05-14T12:05:29.525" v="731" actId="478"/>
          <ac:picMkLst>
            <pc:docMk/>
            <pc:sldMk cId="2007103275" sldId="514"/>
            <ac:picMk id="7" creationId="{26C7CEE5-2E7C-87DD-5220-A236BBA659E4}"/>
          </ac:picMkLst>
        </pc:picChg>
        <pc:picChg chg="add del mod">
          <ac:chgData name="Лала А. Банева" userId="0781b033-3676-43df-982e-805e807be5d4" providerId="ADAL" clId="{27FAF488-0EE7-43DA-949B-56EFB8F543BD}" dt="2023-05-14T11:57:32.902" v="646" actId="478"/>
          <ac:picMkLst>
            <pc:docMk/>
            <pc:sldMk cId="2007103275" sldId="514"/>
            <ac:picMk id="11" creationId="{7AD59D52-7CB0-EA4C-D866-6531739A85C6}"/>
          </ac:picMkLst>
        </pc:picChg>
        <pc:picChg chg="add del mod">
          <ac:chgData name="Лала А. Банева" userId="0781b033-3676-43df-982e-805e807be5d4" providerId="ADAL" clId="{27FAF488-0EE7-43DA-949B-56EFB8F543BD}" dt="2023-05-14T11:57:43.814" v="652" actId="478"/>
          <ac:picMkLst>
            <pc:docMk/>
            <pc:sldMk cId="2007103275" sldId="514"/>
            <ac:picMk id="13" creationId="{023B95BC-3928-5C53-0B6D-2E47DD12C09F}"/>
          </ac:picMkLst>
        </pc:picChg>
        <pc:picChg chg="add del mod">
          <ac:chgData name="Лала А. Банева" userId="0781b033-3676-43df-982e-805e807be5d4" providerId="ADAL" clId="{27FAF488-0EE7-43DA-949B-56EFB8F543BD}" dt="2023-05-14T11:57:23.767" v="644" actId="478"/>
          <ac:picMkLst>
            <pc:docMk/>
            <pc:sldMk cId="2007103275" sldId="514"/>
            <ac:picMk id="1026" creationId="{628F0D07-B1E3-DC2F-5BF4-643F42CB5442}"/>
          </ac:picMkLst>
        </pc:picChg>
        <pc:picChg chg="add del mod">
          <ac:chgData name="Лала А. Банева" userId="0781b033-3676-43df-982e-805e807be5d4" providerId="ADAL" clId="{27FAF488-0EE7-43DA-949B-56EFB8F543BD}" dt="2023-05-14T11:57:25.427" v="645" actId="478"/>
          <ac:picMkLst>
            <pc:docMk/>
            <pc:sldMk cId="2007103275" sldId="514"/>
            <ac:picMk id="1028" creationId="{8AD844AD-6885-C5A8-9B76-8637A817E51A}"/>
          </ac:picMkLst>
        </pc:picChg>
        <pc:picChg chg="add del mod">
          <ac:chgData name="Лала А. Банева" userId="0781b033-3676-43df-982e-805e807be5d4" providerId="ADAL" clId="{27FAF488-0EE7-43DA-949B-56EFB8F543BD}" dt="2023-05-14T12:11:54.810" v="778" actId="478"/>
          <ac:picMkLst>
            <pc:docMk/>
            <pc:sldMk cId="2007103275" sldId="514"/>
            <ac:picMk id="1030" creationId="{1B777E9C-C678-E1CD-20F3-972BDF554369}"/>
          </ac:picMkLst>
        </pc:picChg>
        <pc:picChg chg="add mod">
          <ac:chgData name="Лала А. Банева" userId="0781b033-3676-43df-982e-805e807be5d4" providerId="ADAL" clId="{27FAF488-0EE7-43DA-949B-56EFB8F543BD}" dt="2023-05-14T12:12:15.746" v="786" actId="1076"/>
          <ac:picMkLst>
            <pc:docMk/>
            <pc:sldMk cId="2007103275" sldId="514"/>
            <ac:picMk id="1032" creationId="{A098D768-DF0C-7830-E07E-008A2D20763C}"/>
          </ac:picMkLst>
        </pc:picChg>
      </pc:sldChg>
      <pc:sldChg chg="addSp delSp modSp mod ord">
        <pc:chgData name="Лала А. Банева" userId="0781b033-3676-43df-982e-805e807be5d4" providerId="ADAL" clId="{27FAF488-0EE7-43DA-949B-56EFB8F543BD}" dt="2023-05-14T11:36:58.992" v="371" actId="1076"/>
        <pc:sldMkLst>
          <pc:docMk/>
          <pc:sldMk cId="2733331456" sldId="515"/>
        </pc:sldMkLst>
        <pc:picChg chg="add mod">
          <ac:chgData name="Лала А. Банева" userId="0781b033-3676-43df-982e-805e807be5d4" providerId="ADAL" clId="{27FAF488-0EE7-43DA-949B-56EFB8F543BD}" dt="2023-05-14T11:36:50.077" v="367" actId="1076"/>
          <ac:picMkLst>
            <pc:docMk/>
            <pc:sldMk cId="2733331456" sldId="515"/>
            <ac:picMk id="2" creationId="{9F357E47-8B74-31A4-A389-6C8A09139667}"/>
          </ac:picMkLst>
        </pc:picChg>
        <pc:picChg chg="add mod modCrop">
          <ac:chgData name="Лала А. Банева" userId="0781b033-3676-43df-982e-805e807be5d4" providerId="ADAL" clId="{27FAF488-0EE7-43DA-949B-56EFB8F543BD}" dt="2023-05-14T11:36:58.992" v="371" actId="1076"/>
          <ac:picMkLst>
            <pc:docMk/>
            <pc:sldMk cId="2733331456" sldId="515"/>
            <ac:picMk id="8" creationId="{84CDBC61-8BB1-6EB5-000C-AF5674F9F60A}"/>
          </ac:picMkLst>
        </pc:picChg>
        <pc:picChg chg="mod">
          <ac:chgData name="Лала А. Банева" userId="0781b033-3676-43df-982e-805e807be5d4" providerId="ADAL" clId="{27FAF488-0EE7-43DA-949B-56EFB8F543BD}" dt="2023-05-14T11:34:03.955" v="337" actId="1076"/>
          <ac:picMkLst>
            <pc:docMk/>
            <pc:sldMk cId="2733331456" sldId="515"/>
            <ac:picMk id="16" creationId="{A1D7DC98-7973-2F7A-0AB6-5A5C8E50FEE6}"/>
          </ac:picMkLst>
        </pc:picChg>
        <pc:picChg chg="del mod">
          <ac:chgData name="Лала А. Банева" userId="0781b033-3676-43df-982e-805e807be5d4" providerId="ADAL" clId="{27FAF488-0EE7-43DA-949B-56EFB8F543BD}" dt="2023-05-14T11:33:49.800" v="331" actId="478"/>
          <ac:picMkLst>
            <pc:docMk/>
            <pc:sldMk cId="2733331456" sldId="515"/>
            <ac:picMk id="1026" creationId="{EC89D1F6-F357-9931-4F99-066CC79AE851}"/>
          </ac:picMkLst>
        </pc:picChg>
      </pc:sldChg>
      <pc:sldChg chg="modSp mod ord">
        <pc:chgData name="Лала А. Банева" userId="0781b033-3676-43df-982e-805e807be5d4" providerId="ADAL" clId="{27FAF488-0EE7-43DA-949B-56EFB8F543BD}" dt="2023-05-14T11:46:37.832" v="495"/>
        <pc:sldMkLst>
          <pc:docMk/>
          <pc:sldMk cId="1981417866" sldId="516"/>
        </pc:sldMkLst>
        <pc:picChg chg="mod">
          <ac:chgData name="Лала А. Банева" userId="0781b033-3676-43df-982e-805e807be5d4" providerId="ADAL" clId="{27FAF488-0EE7-43DA-949B-56EFB8F543BD}" dt="2023-05-14T11:37:44.659" v="378" actId="1076"/>
          <ac:picMkLst>
            <pc:docMk/>
            <pc:sldMk cId="1981417866" sldId="516"/>
            <ac:picMk id="22" creationId="{B00F7AD2-0F67-B84C-9EC5-55B311BBD530}"/>
          </ac:picMkLst>
        </pc:picChg>
      </pc:sldChg>
      <pc:sldChg chg="addSp delSp new del ord">
        <pc:chgData name="Лала А. Банева" userId="0781b033-3676-43df-982e-805e807be5d4" providerId="ADAL" clId="{27FAF488-0EE7-43DA-949B-56EFB8F543BD}" dt="2023-05-14T11:48:31.136" v="499" actId="47"/>
        <pc:sldMkLst>
          <pc:docMk/>
          <pc:sldMk cId="3931635421" sldId="517"/>
        </pc:sldMkLst>
        <pc:picChg chg="add del">
          <ac:chgData name="Лала А. Банева" userId="0781b033-3676-43df-982e-805e807be5d4" providerId="ADAL" clId="{27FAF488-0EE7-43DA-949B-56EFB8F543BD}" dt="2023-05-14T11:04:00.353" v="66"/>
          <ac:picMkLst>
            <pc:docMk/>
            <pc:sldMk cId="3931635421" sldId="517"/>
            <ac:picMk id="6" creationId="{1E5B0333-C6A8-73A4-3E2E-E16DF3BB8C4B}"/>
          </ac:picMkLst>
        </pc:picChg>
      </pc:sldChg>
      <pc:sldChg chg="addSp delSp modSp add mod ord">
        <pc:chgData name="Лала А. Банева" userId="0781b033-3676-43df-982e-805e807be5d4" providerId="ADAL" clId="{27FAF488-0EE7-43DA-949B-56EFB8F543BD}" dt="2023-05-14T11:15:28.843" v="131"/>
        <pc:sldMkLst>
          <pc:docMk/>
          <pc:sldMk cId="1312518156" sldId="518"/>
        </pc:sldMkLst>
        <pc:spChg chg="mod">
          <ac:chgData name="Лала А. Банева" userId="0781b033-3676-43df-982e-805e807be5d4" providerId="ADAL" clId="{27FAF488-0EE7-43DA-949B-56EFB8F543BD}" dt="2023-05-14T11:05:29.372" v="82" actId="1076"/>
          <ac:spMkLst>
            <pc:docMk/>
            <pc:sldMk cId="1312518156" sldId="518"/>
            <ac:spMk id="3" creationId="{72B3226C-DDD2-E8AA-4125-2A05FCEA4691}"/>
          </ac:spMkLst>
        </pc:spChg>
        <pc:spChg chg="del mod">
          <ac:chgData name="Лала А. Банева" userId="0781b033-3676-43df-982e-805e807be5d4" providerId="ADAL" clId="{27FAF488-0EE7-43DA-949B-56EFB8F543BD}" dt="2023-05-14T11:04:21.742" v="75" actId="478"/>
          <ac:spMkLst>
            <pc:docMk/>
            <pc:sldMk cId="1312518156" sldId="518"/>
            <ac:spMk id="6" creationId="{E18DF919-FE7A-4C64-0DA1-EAB3FA5D65A9}"/>
          </ac:spMkLst>
        </pc:spChg>
        <pc:spChg chg="del mod">
          <ac:chgData name="Лала А. Банева" userId="0781b033-3676-43df-982e-805e807be5d4" providerId="ADAL" clId="{27FAF488-0EE7-43DA-949B-56EFB8F543BD}" dt="2023-05-14T11:05:22.981" v="81" actId="478"/>
          <ac:spMkLst>
            <pc:docMk/>
            <pc:sldMk cId="1312518156" sldId="518"/>
            <ac:spMk id="10" creationId="{7DD457BA-72CE-E6E5-B8A0-88DE1AC01663}"/>
          </ac:spMkLst>
        </pc:spChg>
        <pc:picChg chg="del mod">
          <ac:chgData name="Лала А. Банева" userId="0781b033-3676-43df-982e-805e807be5d4" providerId="ADAL" clId="{27FAF488-0EE7-43DA-949B-56EFB8F543BD}" dt="2023-05-14T11:04:16.155" v="72" actId="478"/>
          <ac:picMkLst>
            <pc:docMk/>
            <pc:sldMk cId="1312518156" sldId="518"/>
            <ac:picMk id="2" creationId="{E7E21A01-CB82-5C5E-7DA3-7911E924B4C3}"/>
          </ac:picMkLst>
        </pc:picChg>
        <pc:picChg chg="del mod">
          <ac:chgData name="Лала А. Банева" userId="0781b033-3676-43df-982e-805e807be5d4" providerId="ADAL" clId="{27FAF488-0EE7-43DA-949B-56EFB8F543BD}" dt="2023-05-14T11:05:19.057" v="79" actId="478"/>
          <ac:picMkLst>
            <pc:docMk/>
            <pc:sldMk cId="1312518156" sldId="518"/>
            <ac:picMk id="8" creationId="{00EF6607-0FF0-18E8-4EF3-31CC5845E3E3}"/>
          </ac:picMkLst>
        </pc:picChg>
        <pc:picChg chg="add del mod">
          <ac:chgData name="Лала А. Банева" userId="0781b033-3676-43df-982e-805e807be5d4" providerId="ADAL" clId="{27FAF488-0EE7-43DA-949B-56EFB8F543BD}" dt="2023-05-14T11:15:24.072" v="129" actId="478"/>
          <ac:picMkLst>
            <pc:docMk/>
            <pc:sldMk cId="1312518156" sldId="518"/>
            <ac:picMk id="11" creationId="{E0E79D94-A1D5-7D91-BB3E-0A472A42BE87}"/>
          </ac:picMkLst>
        </pc:picChg>
        <pc:picChg chg="add del mod modCrop">
          <ac:chgData name="Лала А. Банева" userId="0781b033-3676-43df-982e-805e807be5d4" providerId="ADAL" clId="{27FAF488-0EE7-43DA-949B-56EFB8F543BD}" dt="2023-05-14T11:15:21.944" v="128" actId="1076"/>
          <ac:picMkLst>
            <pc:docMk/>
            <pc:sldMk cId="1312518156" sldId="518"/>
            <ac:picMk id="12" creationId="{ED706D43-E2A7-23BD-EF8C-404282ACA3F2}"/>
          </ac:picMkLst>
        </pc:picChg>
        <pc:picChg chg="add del mod">
          <ac:chgData name="Лала А. Банева" userId="0781b033-3676-43df-982e-805e807be5d4" providerId="ADAL" clId="{27FAF488-0EE7-43DA-949B-56EFB8F543BD}" dt="2023-05-14T11:10:23.908" v="100"/>
          <ac:picMkLst>
            <pc:docMk/>
            <pc:sldMk cId="1312518156" sldId="518"/>
            <ac:picMk id="14" creationId="{51BDE47A-090A-76A8-7798-0D276AAD4300}"/>
          </ac:picMkLst>
        </pc:picChg>
        <pc:picChg chg="mod">
          <ac:chgData name="Лала А. Банева" userId="0781b033-3676-43df-982e-805e807be5d4" providerId="ADAL" clId="{27FAF488-0EE7-43DA-949B-56EFB8F543BD}" dt="2023-05-14T11:14:31.731" v="117" actId="14100"/>
          <ac:picMkLst>
            <pc:docMk/>
            <pc:sldMk cId="1312518156" sldId="518"/>
            <ac:picMk id="15" creationId="{4F7019C5-CB9A-9B13-E8BB-28A9DEEC4FEB}"/>
          </ac:picMkLst>
        </pc:picChg>
        <pc:picChg chg="add del mod">
          <ac:chgData name="Лала А. Банева" userId="0781b033-3676-43df-982e-805e807be5d4" providerId="ADAL" clId="{27FAF488-0EE7-43DA-949B-56EFB8F543BD}" dt="2023-05-14T11:15:19.941" v="126" actId="478"/>
          <ac:picMkLst>
            <pc:docMk/>
            <pc:sldMk cId="1312518156" sldId="518"/>
            <ac:picMk id="17" creationId="{106B02EF-CFD4-CD1F-63DC-4EA17C0AD0E3}"/>
          </ac:picMkLst>
        </pc:picChg>
      </pc:sldChg>
      <pc:sldChg chg="addSp delSp modSp add del mod ord">
        <pc:chgData name="Лала А. Банева" userId="0781b033-3676-43df-982e-805e807be5d4" providerId="ADAL" clId="{27FAF488-0EE7-43DA-949B-56EFB8F543BD}" dt="2023-05-14T11:40:13.192" v="420" actId="47"/>
        <pc:sldMkLst>
          <pc:docMk/>
          <pc:sldMk cId="1627892508" sldId="519"/>
        </pc:sldMkLst>
        <pc:spChg chg="mod">
          <ac:chgData name="Лала А. Банева" userId="0781b033-3676-43df-982e-805e807be5d4" providerId="ADAL" clId="{27FAF488-0EE7-43DA-949B-56EFB8F543BD}" dt="2023-05-14T11:35:40.627" v="358" actId="1076"/>
          <ac:spMkLst>
            <pc:docMk/>
            <pc:sldMk cId="1627892508" sldId="519"/>
            <ac:spMk id="3" creationId="{72B3226C-DDD2-E8AA-4125-2A05FCEA4691}"/>
          </ac:spMkLst>
        </pc:spChg>
        <pc:picChg chg="mod">
          <ac:chgData name="Лала А. Банева" userId="0781b033-3676-43df-982e-805e807be5d4" providerId="ADAL" clId="{27FAF488-0EE7-43DA-949B-56EFB8F543BD}" dt="2023-05-14T11:28:48.377" v="259" actId="1076"/>
          <ac:picMkLst>
            <pc:docMk/>
            <pc:sldMk cId="1627892508" sldId="519"/>
            <ac:picMk id="6" creationId="{E8FD2361-F0FE-83F9-9A8F-9A8F3F6339FD}"/>
          </ac:picMkLst>
        </pc:picChg>
        <pc:picChg chg="add mod modCrop">
          <ac:chgData name="Лала А. Банева" userId="0781b033-3676-43df-982e-805e807be5d4" providerId="ADAL" clId="{27FAF488-0EE7-43DA-949B-56EFB8F543BD}" dt="2023-05-14T11:35:37.502" v="357" actId="1076"/>
          <ac:picMkLst>
            <pc:docMk/>
            <pc:sldMk cId="1627892508" sldId="519"/>
            <ac:picMk id="8" creationId="{9DC7BEF5-5D04-6DE9-FECB-0B354512A8A7}"/>
          </ac:picMkLst>
        </pc:picChg>
        <pc:picChg chg="add del mod modCrop">
          <ac:chgData name="Лала А. Банева" userId="0781b033-3676-43df-982e-805e807be5d4" providerId="ADAL" clId="{27FAF488-0EE7-43DA-949B-56EFB8F543BD}" dt="2023-05-14T11:39:30.371" v="418" actId="478"/>
          <ac:picMkLst>
            <pc:docMk/>
            <pc:sldMk cId="1627892508" sldId="519"/>
            <ac:picMk id="10" creationId="{27ACD3E4-928F-1F47-2620-A9DF9B4D9433}"/>
          </ac:picMkLst>
        </pc:picChg>
        <pc:picChg chg="add del mod modCrop">
          <ac:chgData name="Лала А. Банева" userId="0781b033-3676-43df-982e-805e807be5d4" providerId="ADAL" clId="{27FAF488-0EE7-43DA-949B-56EFB8F543BD}" dt="2023-05-14T11:39:55.020" v="419" actId="478"/>
          <ac:picMkLst>
            <pc:docMk/>
            <pc:sldMk cId="1627892508" sldId="519"/>
            <ac:picMk id="12" creationId="{7CF7402C-0B82-E3AD-5520-E37C9121B6F3}"/>
          </ac:picMkLst>
        </pc:picChg>
        <pc:picChg chg="del mod">
          <ac:chgData name="Лала А. Банева" userId="0781b033-3676-43df-982e-805e807be5d4" providerId="ADAL" clId="{27FAF488-0EE7-43DA-949B-56EFB8F543BD}" dt="2023-05-14T11:28:04.330" v="257" actId="478"/>
          <ac:picMkLst>
            <pc:docMk/>
            <pc:sldMk cId="1627892508" sldId="519"/>
            <ac:picMk id="18" creationId="{97FB8346-2C46-92D2-4222-E7DC7585C474}"/>
          </ac:picMkLst>
        </pc:picChg>
        <pc:picChg chg="del">
          <ac:chgData name="Лала А. Банева" userId="0781b033-3676-43df-982e-805e807be5d4" providerId="ADAL" clId="{27FAF488-0EE7-43DA-949B-56EFB8F543BD}" dt="2023-05-14T11:28:06.495" v="258" actId="478"/>
          <ac:picMkLst>
            <pc:docMk/>
            <pc:sldMk cId="1627892508" sldId="519"/>
            <ac:picMk id="21" creationId="{583D2FE7-E68A-3E40-42BA-6B166D636E00}"/>
          </ac:picMkLst>
        </pc:picChg>
      </pc:sldChg>
      <pc:sldChg chg="delSp modSp add del mod ord">
        <pc:chgData name="Лала А. Банева" userId="0781b033-3676-43df-982e-805e807be5d4" providerId="ADAL" clId="{27FAF488-0EE7-43DA-949B-56EFB8F543BD}" dt="2023-05-14T11:48:26.282" v="498" actId="47"/>
        <pc:sldMkLst>
          <pc:docMk/>
          <pc:sldMk cId="1448167085" sldId="520"/>
        </pc:sldMkLst>
        <pc:spChg chg="mod">
          <ac:chgData name="Лала А. Банева" userId="0781b033-3676-43df-982e-805e807be5d4" providerId="ADAL" clId="{27FAF488-0EE7-43DA-949B-56EFB8F543BD}" dt="2023-05-14T11:38:23.151" v="412" actId="20577"/>
          <ac:spMkLst>
            <pc:docMk/>
            <pc:sldMk cId="1448167085" sldId="520"/>
            <ac:spMk id="3" creationId="{72B3226C-DDD2-E8AA-4125-2A05FCEA4691}"/>
          </ac:spMkLst>
        </pc:spChg>
        <pc:picChg chg="del mod">
          <ac:chgData name="Лала А. Банева" userId="0781b033-3676-43df-982e-805e807be5d4" providerId="ADAL" clId="{27FAF488-0EE7-43DA-949B-56EFB8F543BD}" dt="2023-05-14T11:38:09.230" v="390" actId="478"/>
          <ac:picMkLst>
            <pc:docMk/>
            <pc:sldMk cId="1448167085" sldId="520"/>
            <ac:picMk id="6" creationId="{D1173409-3591-E1BD-6364-0C2B54982956}"/>
          </ac:picMkLst>
        </pc:picChg>
        <pc:picChg chg="del">
          <ac:chgData name="Лала А. Банева" userId="0781b033-3676-43df-982e-805e807be5d4" providerId="ADAL" clId="{27FAF488-0EE7-43DA-949B-56EFB8F543BD}" dt="2023-05-14T11:38:07.429" v="388" actId="478"/>
          <ac:picMkLst>
            <pc:docMk/>
            <pc:sldMk cId="1448167085" sldId="520"/>
            <ac:picMk id="22" creationId="{B00F7AD2-0F67-B84C-9EC5-55B311BBD530}"/>
          </ac:picMkLst>
        </pc:picChg>
      </pc:sldChg>
      <pc:sldChg chg="addSp delSp modSp add mod ord">
        <pc:chgData name="Лала А. Банева" userId="0781b033-3676-43df-982e-805e807be5d4" providerId="ADAL" clId="{27FAF488-0EE7-43DA-949B-56EFB8F543BD}" dt="2023-05-14T12:01:23.498" v="679" actId="1076"/>
        <pc:sldMkLst>
          <pc:docMk/>
          <pc:sldMk cId="1279687846" sldId="521"/>
        </pc:sldMkLst>
        <pc:spChg chg="mod">
          <ac:chgData name="Лала А. Банева" userId="0781b033-3676-43df-982e-805e807be5d4" providerId="ADAL" clId="{27FAF488-0EE7-43DA-949B-56EFB8F543BD}" dt="2023-05-14T11:46:09.630" v="490" actId="1076"/>
          <ac:spMkLst>
            <pc:docMk/>
            <pc:sldMk cId="1279687846" sldId="521"/>
            <ac:spMk id="3" creationId="{72B3226C-DDD2-E8AA-4125-2A05FCEA4691}"/>
          </ac:spMkLst>
        </pc:spChg>
        <pc:spChg chg="del mod">
          <ac:chgData name="Лала А. Банева" userId="0781b033-3676-43df-982e-805e807be5d4" providerId="ADAL" clId="{27FAF488-0EE7-43DA-949B-56EFB8F543BD}" dt="2023-05-14T11:43:54.107" v="471" actId="478"/>
          <ac:spMkLst>
            <pc:docMk/>
            <pc:sldMk cId="1279687846" sldId="521"/>
            <ac:spMk id="14" creationId="{0DC98ED6-CADF-919A-C804-A3E52EB8E86B}"/>
          </ac:spMkLst>
        </pc:spChg>
        <pc:picChg chg="del">
          <ac:chgData name="Лала А. Банева" userId="0781b033-3676-43df-982e-805e807be5d4" providerId="ADAL" clId="{27FAF488-0EE7-43DA-949B-56EFB8F543BD}" dt="2023-05-14T11:43:49.188" v="467" actId="478"/>
          <ac:picMkLst>
            <pc:docMk/>
            <pc:sldMk cId="1279687846" sldId="521"/>
            <ac:picMk id="2" creationId="{114B7F67-FDBC-BD51-A898-063E0590FB08}"/>
          </ac:picMkLst>
        </pc:picChg>
        <pc:picChg chg="del">
          <ac:chgData name="Лала А. Банева" userId="0781b033-3676-43df-982e-805e807be5d4" providerId="ADAL" clId="{27FAF488-0EE7-43DA-949B-56EFB8F543BD}" dt="2023-05-14T11:43:47.739" v="466" actId="478"/>
          <ac:picMkLst>
            <pc:docMk/>
            <pc:sldMk cId="1279687846" sldId="521"/>
            <ac:picMk id="6" creationId="{68528426-3A94-E234-5989-0E38818D9497}"/>
          </ac:picMkLst>
        </pc:picChg>
        <pc:picChg chg="del">
          <ac:chgData name="Лала А. Банева" userId="0781b033-3676-43df-982e-805e807be5d4" providerId="ADAL" clId="{27FAF488-0EE7-43DA-949B-56EFB8F543BD}" dt="2023-05-14T11:43:50.736" v="468" actId="478"/>
          <ac:picMkLst>
            <pc:docMk/>
            <pc:sldMk cId="1279687846" sldId="521"/>
            <ac:picMk id="8" creationId="{491A02CD-ADFE-BA60-B435-85D2DF2C883E}"/>
          </ac:picMkLst>
        </pc:picChg>
        <pc:picChg chg="add mod modCrop">
          <ac:chgData name="Лала А. Банева" userId="0781b033-3676-43df-982e-805e807be5d4" providerId="ADAL" clId="{27FAF488-0EE7-43DA-949B-56EFB8F543BD}" dt="2023-05-14T12:01:07.515" v="671" actId="1076"/>
          <ac:picMkLst>
            <pc:docMk/>
            <pc:sldMk cId="1279687846" sldId="521"/>
            <ac:picMk id="10" creationId="{15741C7D-D578-336B-41F8-E009F60C2B75}"/>
          </ac:picMkLst>
        </pc:picChg>
        <pc:picChg chg="mod">
          <ac:chgData name="Лала А. Банева" userId="0781b033-3676-43df-982e-805e807be5d4" providerId="ADAL" clId="{27FAF488-0EE7-43DA-949B-56EFB8F543BD}" dt="2023-05-14T11:44:12.764" v="478" actId="14100"/>
          <ac:picMkLst>
            <pc:docMk/>
            <pc:sldMk cId="1279687846" sldId="521"/>
            <ac:picMk id="11" creationId="{5F6B748C-C194-99A4-E764-24318D65B44F}"/>
          </ac:picMkLst>
        </pc:picChg>
        <pc:picChg chg="mod">
          <ac:chgData name="Лала А. Банева" userId="0781b033-3676-43df-982e-805e807be5d4" providerId="ADAL" clId="{27FAF488-0EE7-43DA-949B-56EFB8F543BD}" dt="2023-05-14T11:46:20.478" v="493" actId="1076"/>
          <ac:picMkLst>
            <pc:docMk/>
            <pc:sldMk cId="1279687846" sldId="521"/>
            <ac:picMk id="13" creationId="{21440042-EBDC-CC8E-B576-1F5973882281}"/>
          </ac:picMkLst>
        </pc:picChg>
        <pc:picChg chg="add mod">
          <ac:chgData name="Лала А. Банева" userId="0781b033-3676-43df-982e-805e807be5d4" providerId="ADAL" clId="{27FAF488-0EE7-43DA-949B-56EFB8F543BD}" dt="2023-05-14T12:01:23.498" v="679" actId="1076"/>
          <ac:picMkLst>
            <pc:docMk/>
            <pc:sldMk cId="1279687846" sldId="521"/>
            <ac:picMk id="15" creationId="{521BE745-15F5-331A-D1DA-112C1663206A}"/>
          </ac:picMkLst>
        </pc:picChg>
        <pc:picChg chg="mod">
          <ac:chgData name="Лала А. Банева" userId="0781b033-3676-43df-982e-805e807be5d4" providerId="ADAL" clId="{27FAF488-0EE7-43DA-949B-56EFB8F543BD}" dt="2023-05-14T11:46:18.826" v="492" actId="1076"/>
          <ac:picMkLst>
            <pc:docMk/>
            <pc:sldMk cId="1279687846" sldId="521"/>
            <ac:picMk id="20" creationId="{7499D33F-263C-9780-777E-BE0F97623137}"/>
          </ac:picMkLst>
        </pc:picChg>
      </pc:sldChg>
      <pc:sldChg chg="addSp modSp new del ord">
        <pc:chgData name="Лала А. Банева" userId="0781b033-3676-43df-982e-805e807be5d4" providerId="ADAL" clId="{27FAF488-0EE7-43DA-949B-56EFB8F543BD}" dt="2023-05-14T12:27:46.065" v="1155" actId="47"/>
        <pc:sldMkLst>
          <pc:docMk/>
          <pc:sldMk cId="3753605462" sldId="522"/>
        </pc:sldMkLst>
        <pc:picChg chg="add mod">
          <ac:chgData name="Лала А. Банева" userId="0781b033-3676-43df-982e-805e807be5d4" providerId="ADAL" clId="{27FAF488-0EE7-43DA-949B-56EFB8F543BD}" dt="2023-05-14T12:23:37.130" v="920" actId="14100"/>
          <ac:picMkLst>
            <pc:docMk/>
            <pc:sldMk cId="3753605462" sldId="522"/>
            <ac:picMk id="3074" creationId="{BD7ACE9F-EB9D-35EE-10DE-6C28BCF2E959}"/>
          </ac:picMkLst>
        </pc:picChg>
      </pc:sldChg>
      <pc:sldChg chg="addSp delSp modSp add mod ord">
        <pc:chgData name="Лала А. Банева" userId="0781b033-3676-43df-982e-805e807be5d4" providerId="ADAL" clId="{27FAF488-0EE7-43DA-949B-56EFB8F543BD}" dt="2023-05-14T16:07:14.932" v="2130" actId="14100"/>
        <pc:sldMkLst>
          <pc:docMk/>
          <pc:sldMk cId="1408480392" sldId="523"/>
        </pc:sldMkLst>
        <pc:spChg chg="mod">
          <ac:chgData name="Лала А. Банева" userId="0781b033-3676-43df-982e-805e807be5d4" providerId="ADAL" clId="{27FAF488-0EE7-43DA-949B-56EFB8F543BD}" dt="2023-05-14T12:03:37.949" v="712" actId="1076"/>
          <ac:spMkLst>
            <pc:docMk/>
            <pc:sldMk cId="1408480392" sldId="523"/>
            <ac:spMk id="9" creationId="{928EF3B4-3EEE-4DB3-2A3D-32AF564F4982}"/>
          </ac:spMkLst>
        </pc:spChg>
        <pc:picChg chg="add mod modCrop">
          <ac:chgData name="Лала А. Банева" userId="0781b033-3676-43df-982e-805e807be5d4" providerId="ADAL" clId="{27FAF488-0EE7-43DA-949B-56EFB8F543BD}" dt="2023-05-14T16:07:14.932" v="2130" actId="14100"/>
          <ac:picMkLst>
            <pc:docMk/>
            <pc:sldMk cId="1408480392" sldId="523"/>
            <ac:picMk id="2" creationId="{3FCEF363-5646-296B-0218-91EE6C35BA37}"/>
          </ac:picMkLst>
        </pc:picChg>
        <pc:picChg chg="add del">
          <ac:chgData name="Лала А. Банева" userId="0781b033-3676-43df-982e-805e807be5d4" providerId="ADAL" clId="{27FAF488-0EE7-43DA-949B-56EFB8F543BD}" dt="2023-05-14T12:02:17.594" v="688" actId="478"/>
          <ac:picMkLst>
            <pc:docMk/>
            <pc:sldMk cId="1408480392" sldId="523"/>
            <ac:picMk id="2" creationId="{A44660AC-7FD5-0C5F-ED45-10DF1AE0151D}"/>
          </ac:picMkLst>
        </pc:picChg>
        <pc:picChg chg="add mod">
          <ac:chgData name="Лала А. Банева" userId="0781b033-3676-43df-982e-805e807be5d4" providerId="ADAL" clId="{27FAF488-0EE7-43DA-949B-56EFB8F543BD}" dt="2023-05-14T12:05:14.960" v="729" actId="14100"/>
          <ac:picMkLst>
            <pc:docMk/>
            <pc:sldMk cId="1408480392" sldId="523"/>
            <ac:picMk id="3" creationId="{BD04C2BF-5F91-4226-3136-8FB4E1CA7D23}"/>
          </ac:picMkLst>
        </pc:picChg>
        <pc:picChg chg="del">
          <ac:chgData name="Лала А. Банева" userId="0781b033-3676-43df-982e-805e807be5d4" providerId="ADAL" clId="{27FAF488-0EE7-43DA-949B-56EFB8F543BD}" dt="2023-05-14T11:55:31.577" v="631" actId="478"/>
          <ac:picMkLst>
            <pc:docMk/>
            <pc:sldMk cId="1408480392" sldId="523"/>
            <ac:picMk id="7" creationId="{26C7CEE5-2E7C-87DD-5220-A236BBA659E4}"/>
          </ac:picMkLst>
        </pc:picChg>
        <pc:picChg chg="mod">
          <ac:chgData name="Лала А. Банева" userId="0781b033-3676-43df-982e-805e807be5d4" providerId="ADAL" clId="{27FAF488-0EE7-43DA-949B-56EFB8F543BD}" dt="2023-05-14T16:06:29.628" v="2120" actId="14100"/>
          <ac:picMkLst>
            <pc:docMk/>
            <pc:sldMk cId="1408480392" sldId="523"/>
            <ac:picMk id="11" creationId="{7AD59D52-7CB0-EA4C-D866-6531739A85C6}"/>
          </ac:picMkLst>
        </pc:picChg>
        <pc:picChg chg="mod">
          <ac:chgData name="Лала А. Банева" userId="0781b033-3676-43df-982e-805e807be5d4" providerId="ADAL" clId="{27FAF488-0EE7-43DA-949B-56EFB8F543BD}" dt="2023-05-14T12:03:39.312" v="713" actId="1076"/>
          <ac:picMkLst>
            <pc:docMk/>
            <pc:sldMk cId="1408480392" sldId="523"/>
            <ac:picMk id="1026" creationId="{628F0D07-B1E3-DC2F-5BF4-643F42CB5442}"/>
          </ac:picMkLst>
        </pc:picChg>
        <pc:picChg chg="mod">
          <ac:chgData name="Лала А. Банева" userId="0781b033-3676-43df-982e-805e807be5d4" providerId="ADAL" clId="{27FAF488-0EE7-43DA-949B-56EFB8F543BD}" dt="2023-05-14T12:05:22.879" v="730" actId="14100"/>
          <ac:picMkLst>
            <pc:docMk/>
            <pc:sldMk cId="1408480392" sldId="523"/>
            <ac:picMk id="1028" creationId="{8AD844AD-6885-C5A8-9B76-8637A817E51A}"/>
          </ac:picMkLst>
        </pc:picChg>
        <pc:picChg chg="add mod">
          <ac:chgData name="Лала А. Банева" userId="0781b033-3676-43df-982e-805e807be5d4" providerId="ADAL" clId="{27FAF488-0EE7-43DA-949B-56EFB8F543BD}" dt="2023-05-14T12:05:10.216" v="727" actId="1076"/>
          <ac:picMkLst>
            <pc:docMk/>
            <pc:sldMk cId="1408480392" sldId="523"/>
            <ac:picMk id="2050" creationId="{83F63119-AE4D-E8C3-5298-CBF0DB5CD7EB}"/>
          </ac:picMkLst>
        </pc:picChg>
      </pc:sldChg>
      <pc:sldChg chg="new del">
        <pc:chgData name="Лала А. Банева" userId="0781b033-3676-43df-982e-805e807be5d4" providerId="ADAL" clId="{27FAF488-0EE7-43DA-949B-56EFB8F543BD}" dt="2023-05-14T12:42:22.578" v="1618" actId="47"/>
        <pc:sldMkLst>
          <pc:docMk/>
          <pc:sldMk cId="2779387722" sldId="524"/>
        </pc:sldMkLst>
      </pc:sldChg>
      <pc:sldChg chg="addSp delSp modSp add mod ord">
        <pc:chgData name="Лала А. Банева" userId="0781b033-3676-43df-982e-805e807be5d4" providerId="ADAL" clId="{27FAF488-0EE7-43DA-949B-56EFB8F543BD}" dt="2023-05-14T12:15:04.303" v="794" actId="1076"/>
        <pc:sldMkLst>
          <pc:docMk/>
          <pc:sldMk cId="1177953686" sldId="525"/>
        </pc:sldMkLst>
        <pc:spChg chg="add mod">
          <ac:chgData name="Лала А. Банева" userId="0781b033-3676-43df-982e-805e807be5d4" providerId="ADAL" clId="{27FAF488-0EE7-43DA-949B-56EFB8F543BD}" dt="2023-05-14T12:14:57.890" v="792" actId="1076"/>
          <ac:spMkLst>
            <pc:docMk/>
            <pc:sldMk cId="1177953686" sldId="525"/>
            <ac:spMk id="3" creationId="{DF216975-DD6E-95DD-BBA0-3BEFF65BCA4B}"/>
          </ac:spMkLst>
        </pc:spChg>
        <pc:spChg chg="del mod">
          <ac:chgData name="Лала А. Банева" userId="0781b033-3676-43df-982e-805e807be5d4" providerId="ADAL" clId="{27FAF488-0EE7-43DA-949B-56EFB8F543BD}" dt="2023-05-14T12:12:06.317" v="784" actId="478"/>
          <ac:spMkLst>
            <pc:docMk/>
            <pc:sldMk cId="1177953686" sldId="525"/>
            <ac:spMk id="16" creationId="{604D4F28-5DC3-9463-D7CC-5D892BA0CFCD}"/>
          </ac:spMkLst>
        </pc:spChg>
        <pc:picChg chg="mod">
          <ac:chgData name="Лала А. Банева" userId="0781b033-3676-43df-982e-805e807be5d4" providerId="ADAL" clId="{27FAF488-0EE7-43DA-949B-56EFB8F543BD}" dt="2023-05-14T12:15:04.303" v="794" actId="1076"/>
          <ac:picMkLst>
            <pc:docMk/>
            <pc:sldMk cId="1177953686" sldId="525"/>
            <ac:picMk id="1030" creationId="{1B777E9C-C678-E1CD-20F3-972BDF554369}"/>
          </ac:picMkLst>
        </pc:picChg>
        <pc:picChg chg="del mod">
          <ac:chgData name="Лала А. Банева" userId="0781b033-3676-43df-982e-805e807be5d4" providerId="ADAL" clId="{27FAF488-0EE7-43DA-949B-56EFB8F543BD}" dt="2023-05-14T12:12:03.321" v="782" actId="478"/>
          <ac:picMkLst>
            <pc:docMk/>
            <pc:sldMk cId="1177953686" sldId="525"/>
            <ac:picMk id="1032" creationId="{A098D768-DF0C-7830-E07E-008A2D20763C}"/>
          </ac:picMkLst>
        </pc:picChg>
      </pc:sldChg>
      <pc:sldChg chg="addSp delSp modSp add mod ord">
        <pc:chgData name="Лала А. Банева" userId="0781b033-3676-43df-982e-805e807be5d4" providerId="ADAL" clId="{27FAF488-0EE7-43DA-949B-56EFB8F543BD}" dt="2023-05-14T12:22:50.326" v="909" actId="1076"/>
        <pc:sldMkLst>
          <pc:docMk/>
          <pc:sldMk cId="3360127901" sldId="526"/>
        </pc:sldMkLst>
        <pc:spChg chg="del mod">
          <ac:chgData name="Лала А. Банева" userId="0781b033-3676-43df-982e-805e807be5d4" providerId="ADAL" clId="{27FAF488-0EE7-43DA-949B-56EFB8F543BD}" dt="2023-05-14T12:18:23.339" v="833" actId="478"/>
          <ac:spMkLst>
            <pc:docMk/>
            <pc:sldMk cId="3360127901" sldId="526"/>
            <ac:spMk id="3" creationId="{72B3226C-DDD2-E8AA-4125-2A05FCEA4691}"/>
          </ac:spMkLst>
        </pc:spChg>
        <pc:spChg chg="mod">
          <ac:chgData name="Лала А. Банева" userId="0781b033-3676-43df-982e-805e807be5d4" providerId="ADAL" clId="{27FAF488-0EE7-43DA-949B-56EFB8F543BD}" dt="2023-05-14T12:21:22.937" v="882" actId="962"/>
          <ac:spMkLst>
            <pc:docMk/>
            <pc:sldMk cId="3360127901" sldId="526"/>
            <ac:spMk id="14" creationId="{7BAAF2A6-25E5-9818-FD0C-0231AB0EF4DB}"/>
          </ac:spMkLst>
        </pc:spChg>
        <pc:picChg chg="mod">
          <ac:chgData name="Лала А. Банева" userId="0781b033-3676-43df-982e-805e807be5d4" providerId="ADAL" clId="{27FAF488-0EE7-43DA-949B-56EFB8F543BD}" dt="2023-05-14T12:20:12.766" v="866" actId="1076"/>
          <ac:picMkLst>
            <pc:docMk/>
            <pc:sldMk cId="3360127901" sldId="526"/>
            <ac:picMk id="2" creationId="{871FB20B-BD18-3C73-D682-2ED3159B8084}"/>
          </ac:picMkLst>
        </pc:picChg>
        <pc:picChg chg="mod">
          <ac:chgData name="Лала А. Банева" userId="0781b033-3676-43df-982e-805e807be5d4" providerId="ADAL" clId="{27FAF488-0EE7-43DA-949B-56EFB8F543BD}" dt="2023-05-14T12:22:40.634" v="905" actId="1076"/>
          <ac:picMkLst>
            <pc:docMk/>
            <pc:sldMk cId="3360127901" sldId="526"/>
            <ac:picMk id="6" creationId="{05CF06F5-5464-ECE5-2C2F-2C5B19E005AA}"/>
          </ac:picMkLst>
        </pc:picChg>
        <pc:picChg chg="add mod">
          <ac:chgData name="Лала А. Банева" userId="0781b033-3676-43df-982e-805e807be5d4" providerId="ADAL" clId="{27FAF488-0EE7-43DA-949B-56EFB8F543BD}" dt="2023-05-14T12:22:42.375" v="906" actId="1076"/>
          <ac:picMkLst>
            <pc:docMk/>
            <pc:sldMk cId="3360127901" sldId="526"/>
            <ac:picMk id="9" creationId="{457CB49B-246E-626D-E428-87D0362C69A6}"/>
          </ac:picMkLst>
        </pc:picChg>
        <pc:picChg chg="del">
          <ac:chgData name="Лала А. Банева" userId="0781b033-3676-43df-982e-805e807be5d4" providerId="ADAL" clId="{27FAF488-0EE7-43DA-949B-56EFB8F543BD}" dt="2023-05-14T12:18:17.294" v="829" actId="478"/>
          <ac:picMkLst>
            <pc:docMk/>
            <pc:sldMk cId="3360127901" sldId="526"/>
            <ac:picMk id="11" creationId="{14ABAB84-5BA7-4BFE-C931-32DAC828C0FB}"/>
          </ac:picMkLst>
        </pc:picChg>
        <pc:picChg chg="add del mod">
          <ac:chgData name="Лала А. Банева" userId="0781b033-3676-43df-982e-805e807be5d4" providerId="ADAL" clId="{27FAF488-0EE7-43DA-949B-56EFB8F543BD}" dt="2023-05-14T12:22:50.326" v="909" actId="1076"/>
          <ac:picMkLst>
            <pc:docMk/>
            <pc:sldMk cId="3360127901" sldId="526"/>
            <ac:picMk id="12" creationId="{32498031-F7E7-FBC5-8126-81FF910B3AFC}"/>
          </ac:picMkLst>
        </pc:picChg>
        <pc:picChg chg="del">
          <ac:chgData name="Лала А. Банева" userId="0781b033-3676-43df-982e-805e807be5d4" providerId="ADAL" clId="{27FAF488-0EE7-43DA-949B-56EFB8F543BD}" dt="2023-05-14T12:18:20.194" v="831" actId="478"/>
          <ac:picMkLst>
            <pc:docMk/>
            <pc:sldMk cId="3360127901" sldId="526"/>
            <ac:picMk id="13" creationId="{322D4747-35D6-3400-8EBC-4D785BB13006}"/>
          </ac:picMkLst>
        </pc:picChg>
        <pc:picChg chg="add del mod">
          <ac:chgData name="Лала А. Банева" userId="0781b033-3676-43df-982e-805e807be5d4" providerId="ADAL" clId="{27FAF488-0EE7-43DA-949B-56EFB8F543BD}" dt="2023-05-14T12:21:37.288" v="886" actId="478"/>
          <ac:picMkLst>
            <pc:docMk/>
            <pc:sldMk cId="3360127901" sldId="526"/>
            <ac:picMk id="15" creationId="{80669437-ABE5-7510-EC15-4E5AD0E0EE85}"/>
          </ac:picMkLst>
        </pc:picChg>
        <pc:picChg chg="add mod">
          <ac:chgData name="Лала А. Банева" userId="0781b033-3676-43df-982e-805e807be5d4" providerId="ADAL" clId="{27FAF488-0EE7-43DA-949B-56EFB8F543BD}" dt="2023-05-14T12:21:54.541" v="892" actId="1076"/>
          <ac:picMkLst>
            <pc:docMk/>
            <pc:sldMk cId="3360127901" sldId="526"/>
            <ac:picMk id="17" creationId="{3040307D-CF8F-EA0D-8220-D3226980B215}"/>
          </ac:picMkLst>
        </pc:picChg>
        <pc:picChg chg="del">
          <ac:chgData name="Лала А. Банева" userId="0781b033-3676-43df-982e-805e807be5d4" providerId="ADAL" clId="{27FAF488-0EE7-43DA-949B-56EFB8F543BD}" dt="2023-05-14T12:18:18.773" v="830" actId="478"/>
          <ac:picMkLst>
            <pc:docMk/>
            <pc:sldMk cId="3360127901" sldId="526"/>
            <ac:picMk id="19" creationId="{B47F0AF6-41B1-EE66-8744-9CB44409118A}"/>
          </ac:picMkLst>
        </pc:picChg>
      </pc:sldChg>
      <pc:sldChg chg="addSp delSp modSp add mod ord">
        <pc:chgData name="Лала А. Банева" userId="0781b033-3676-43df-982e-805e807be5d4" providerId="ADAL" clId="{27FAF488-0EE7-43DA-949B-56EFB8F543BD}" dt="2023-05-14T12:35:27.800" v="1419" actId="1076"/>
        <pc:sldMkLst>
          <pc:docMk/>
          <pc:sldMk cId="3775446088" sldId="527"/>
        </pc:sldMkLst>
        <pc:spChg chg="mod">
          <ac:chgData name="Лала А. Банева" userId="0781b033-3676-43df-982e-805e807be5d4" providerId="ADAL" clId="{27FAF488-0EE7-43DA-949B-56EFB8F543BD}" dt="2023-05-14T12:31:15.731" v="1358" actId="1076"/>
          <ac:spMkLst>
            <pc:docMk/>
            <pc:sldMk cId="3775446088" sldId="527"/>
            <ac:spMk id="3" creationId="{72B3226C-DDD2-E8AA-4125-2A05FCEA4691}"/>
          </ac:spMkLst>
        </pc:spChg>
        <pc:spChg chg="add mod">
          <ac:chgData name="Лала А. Банева" userId="0781b033-3676-43df-982e-805e807be5d4" providerId="ADAL" clId="{27FAF488-0EE7-43DA-949B-56EFB8F543BD}" dt="2023-05-14T12:33:01.953" v="1385" actId="1076"/>
          <ac:spMkLst>
            <pc:docMk/>
            <pc:sldMk cId="3775446088" sldId="527"/>
            <ac:spMk id="7" creationId="{2FC7DEB1-44FD-9921-21BA-B3F7667A9149}"/>
          </ac:spMkLst>
        </pc:spChg>
        <pc:spChg chg="mod">
          <ac:chgData name="Лала А. Банева" userId="0781b033-3676-43df-982e-805e807be5d4" providerId="ADAL" clId="{27FAF488-0EE7-43DA-949B-56EFB8F543BD}" dt="2023-05-14T12:25:03.527" v="1074" actId="1076"/>
          <ac:spMkLst>
            <pc:docMk/>
            <pc:sldMk cId="3775446088" sldId="527"/>
            <ac:spMk id="18" creationId="{C1571B98-C783-6A86-25E1-B7A34048C118}"/>
          </ac:spMkLst>
        </pc:spChg>
        <pc:picChg chg="add mod modCrop">
          <ac:chgData name="Лала А. Банева" userId="0781b033-3676-43df-982e-805e807be5d4" providerId="ADAL" clId="{27FAF488-0EE7-43DA-949B-56EFB8F543BD}" dt="2023-05-14T12:35:20.303" v="1416" actId="1076"/>
          <ac:picMkLst>
            <pc:docMk/>
            <pc:sldMk cId="3775446088" sldId="527"/>
            <ac:picMk id="2" creationId="{AD4F715F-38E5-A821-46F9-B834E786EDC0}"/>
          </ac:picMkLst>
        </pc:picChg>
        <pc:picChg chg="del mod">
          <ac:chgData name="Лала А. Банева" userId="0781b033-3676-43df-982e-805e807be5d4" providerId="ADAL" clId="{27FAF488-0EE7-43DA-949B-56EFB8F543BD}" dt="2023-05-14T12:23:58.577" v="930" actId="478"/>
          <ac:picMkLst>
            <pc:docMk/>
            <pc:sldMk cId="3775446088" sldId="527"/>
            <ac:picMk id="6" creationId="{5D844324-067A-B47B-7FB9-723A43747764}"/>
          </ac:picMkLst>
        </pc:picChg>
        <pc:picChg chg="del">
          <ac:chgData name="Лала А. Банева" userId="0781b033-3676-43df-982e-805e807be5d4" providerId="ADAL" clId="{27FAF488-0EE7-43DA-949B-56EFB8F543BD}" dt="2023-05-14T12:23:50.570" v="924" actId="478"/>
          <ac:picMkLst>
            <pc:docMk/>
            <pc:sldMk cId="3775446088" sldId="527"/>
            <ac:picMk id="8" creationId="{DFFCA4ED-C744-E81E-A14E-59AFA2C7DC35}"/>
          </ac:picMkLst>
        </pc:picChg>
        <pc:picChg chg="add mod">
          <ac:chgData name="Лала А. Банева" userId="0781b033-3676-43df-982e-805e807be5d4" providerId="ADAL" clId="{27FAF488-0EE7-43DA-949B-56EFB8F543BD}" dt="2023-05-14T12:35:11.783" v="1413" actId="1076"/>
          <ac:picMkLst>
            <pc:docMk/>
            <pc:sldMk cId="3775446088" sldId="527"/>
            <ac:picMk id="10" creationId="{FDEDFD1B-9187-3B42-3837-687CFAD202F9}"/>
          </ac:picMkLst>
        </pc:picChg>
        <pc:picChg chg="del">
          <ac:chgData name="Лала А. Банева" userId="0781b033-3676-43df-982e-805e807be5d4" providerId="ADAL" clId="{27FAF488-0EE7-43DA-949B-56EFB8F543BD}" dt="2023-05-14T12:23:56.984" v="928" actId="478"/>
          <ac:picMkLst>
            <pc:docMk/>
            <pc:sldMk cId="3775446088" sldId="527"/>
            <ac:picMk id="11" creationId="{A74FC18F-4363-B715-6D37-E456AEDFBA66}"/>
          </ac:picMkLst>
        </pc:picChg>
        <pc:picChg chg="del mod">
          <ac:chgData name="Лала А. Банева" userId="0781b033-3676-43df-982e-805e807be5d4" providerId="ADAL" clId="{27FAF488-0EE7-43DA-949B-56EFB8F543BD}" dt="2023-05-14T12:23:51.980" v="926" actId="478"/>
          <ac:picMkLst>
            <pc:docMk/>
            <pc:sldMk cId="3775446088" sldId="527"/>
            <ac:picMk id="13" creationId="{498C2B05-00D3-00E6-EEEE-EE700D264B8E}"/>
          </ac:picMkLst>
        </pc:picChg>
        <pc:picChg chg="add mod modCrop">
          <ac:chgData name="Лала А. Банева" userId="0781b033-3676-43df-982e-805e807be5d4" providerId="ADAL" clId="{27FAF488-0EE7-43DA-949B-56EFB8F543BD}" dt="2023-05-14T12:33:37.230" v="1396" actId="1076"/>
          <ac:picMkLst>
            <pc:docMk/>
            <pc:sldMk cId="3775446088" sldId="527"/>
            <ac:picMk id="14" creationId="{DD6234DD-002A-E5D6-BA04-5E789D5110DB}"/>
          </ac:picMkLst>
        </pc:picChg>
        <pc:picChg chg="add del mod">
          <ac:chgData name="Лала А. Банева" userId="0781b033-3676-43df-982e-805e807be5d4" providerId="ADAL" clId="{27FAF488-0EE7-43DA-949B-56EFB8F543BD}" dt="2023-05-14T12:34:23.917" v="1401" actId="478"/>
          <ac:picMkLst>
            <pc:docMk/>
            <pc:sldMk cId="3775446088" sldId="527"/>
            <ac:picMk id="16" creationId="{943027E3-F47C-22B0-3F09-4F465A4617C4}"/>
          </ac:picMkLst>
        </pc:picChg>
        <pc:picChg chg="add mod modCrop">
          <ac:chgData name="Лала А. Банева" userId="0781b033-3676-43df-982e-805e807be5d4" providerId="ADAL" clId="{27FAF488-0EE7-43DA-949B-56EFB8F543BD}" dt="2023-05-14T12:35:27.800" v="1419" actId="1076"/>
          <ac:picMkLst>
            <pc:docMk/>
            <pc:sldMk cId="3775446088" sldId="527"/>
            <ac:picMk id="19" creationId="{38AC4341-2D89-6E11-4C7C-9DA12DC5AB0C}"/>
          </ac:picMkLst>
        </pc:picChg>
      </pc:sldChg>
      <pc:sldChg chg="addSp delSp modSp add mod ord">
        <pc:chgData name="Лала А. Банева" userId="0781b033-3676-43df-982e-805e807be5d4" providerId="ADAL" clId="{27FAF488-0EE7-43DA-949B-56EFB8F543BD}" dt="2023-05-14T12:41:35.561" v="1615" actId="14100"/>
        <pc:sldMkLst>
          <pc:docMk/>
          <pc:sldMk cId="3135290040" sldId="528"/>
        </pc:sldMkLst>
        <pc:spChg chg="add del mod">
          <ac:chgData name="Лала А. Банева" userId="0781b033-3676-43df-982e-805e807be5d4" providerId="ADAL" clId="{27FAF488-0EE7-43DA-949B-56EFB8F543BD}" dt="2023-05-14T12:36:13.626" v="1432" actId="478"/>
          <ac:spMkLst>
            <pc:docMk/>
            <pc:sldMk cId="3135290040" sldId="528"/>
            <ac:spMk id="3" creationId="{72B3226C-DDD2-E8AA-4125-2A05FCEA4691}"/>
          </ac:spMkLst>
        </pc:spChg>
        <pc:spChg chg="mod">
          <ac:chgData name="Лала А. Банева" userId="0781b033-3676-43df-982e-805e807be5d4" providerId="ADAL" clId="{27FAF488-0EE7-43DA-949B-56EFB8F543BD}" dt="2023-05-14T12:37:06.609" v="1546" actId="6549"/>
          <ac:spMkLst>
            <pc:docMk/>
            <pc:sldMk cId="3135290040" sldId="528"/>
            <ac:spMk id="7" creationId="{2FC7DEB1-44FD-9921-21BA-B3F7667A9149}"/>
          </ac:spMkLst>
        </pc:spChg>
        <pc:picChg chg="del">
          <ac:chgData name="Лала А. Банева" userId="0781b033-3676-43df-982e-805e807be5d4" providerId="ADAL" clId="{27FAF488-0EE7-43DA-949B-56EFB8F543BD}" dt="2023-05-14T12:35:54.828" v="1423" actId="478"/>
          <ac:picMkLst>
            <pc:docMk/>
            <pc:sldMk cId="3135290040" sldId="528"/>
            <ac:picMk id="2" creationId="{AD4F715F-38E5-A821-46F9-B834E786EDC0}"/>
          </ac:picMkLst>
        </pc:picChg>
        <pc:picChg chg="add mod modCrop">
          <ac:chgData name="Лала А. Банева" userId="0781b033-3676-43df-982e-805e807be5d4" providerId="ADAL" clId="{27FAF488-0EE7-43DA-949B-56EFB8F543BD}" dt="2023-05-14T12:41:31.532" v="1613" actId="1076"/>
          <ac:picMkLst>
            <pc:docMk/>
            <pc:sldMk cId="3135290040" sldId="528"/>
            <ac:picMk id="8" creationId="{4F41D255-2833-821B-2AFA-EDC15B5346AB}"/>
          </ac:picMkLst>
        </pc:picChg>
        <pc:picChg chg="del">
          <ac:chgData name="Лала А. Банева" userId="0781b033-3676-43df-982e-805e807be5d4" providerId="ADAL" clId="{27FAF488-0EE7-43DA-949B-56EFB8F543BD}" dt="2023-05-14T12:35:56.419" v="1424" actId="478"/>
          <ac:picMkLst>
            <pc:docMk/>
            <pc:sldMk cId="3135290040" sldId="528"/>
            <ac:picMk id="10" creationId="{FDEDFD1B-9187-3B42-3837-687CFAD202F9}"/>
          </ac:picMkLst>
        </pc:picChg>
        <pc:picChg chg="add mod">
          <ac:chgData name="Лала А. Банева" userId="0781b033-3676-43df-982e-805e807be5d4" providerId="ADAL" clId="{27FAF488-0EE7-43DA-949B-56EFB8F543BD}" dt="2023-05-14T12:38:41.273" v="1563" actId="14100"/>
          <ac:picMkLst>
            <pc:docMk/>
            <pc:sldMk cId="3135290040" sldId="528"/>
            <ac:picMk id="11" creationId="{BE796962-2861-2ECA-832C-CBC5206B5DEC}"/>
          </ac:picMkLst>
        </pc:picChg>
        <pc:picChg chg="add mod">
          <ac:chgData name="Лала А. Банева" userId="0781b033-3676-43df-982e-805e807be5d4" providerId="ADAL" clId="{27FAF488-0EE7-43DA-949B-56EFB8F543BD}" dt="2023-05-14T12:39:26.760" v="1575" actId="14100"/>
          <ac:picMkLst>
            <pc:docMk/>
            <pc:sldMk cId="3135290040" sldId="528"/>
            <ac:picMk id="13" creationId="{E114D473-93A1-5371-F130-FDC0071B9400}"/>
          </ac:picMkLst>
        </pc:picChg>
        <pc:picChg chg="del mod">
          <ac:chgData name="Лала А. Банева" userId="0781b033-3676-43df-982e-805e807be5d4" providerId="ADAL" clId="{27FAF488-0EE7-43DA-949B-56EFB8F543BD}" dt="2023-05-14T12:35:58.097" v="1426" actId="478"/>
          <ac:picMkLst>
            <pc:docMk/>
            <pc:sldMk cId="3135290040" sldId="528"/>
            <ac:picMk id="14" creationId="{DD6234DD-002A-E5D6-BA04-5E789D5110DB}"/>
          </ac:picMkLst>
        </pc:picChg>
        <pc:picChg chg="add mod">
          <ac:chgData name="Лала А. Банева" userId="0781b033-3676-43df-982e-805e807be5d4" providerId="ADAL" clId="{27FAF488-0EE7-43DA-949B-56EFB8F543BD}" dt="2023-05-14T12:41:35.561" v="1615" actId="14100"/>
          <ac:picMkLst>
            <pc:docMk/>
            <pc:sldMk cId="3135290040" sldId="528"/>
            <ac:picMk id="16" creationId="{51FAF70B-D437-BE5E-6959-EB7366B63775}"/>
          </ac:picMkLst>
        </pc:picChg>
        <pc:picChg chg="del">
          <ac:chgData name="Лала А. Банева" userId="0781b033-3676-43df-982e-805e807be5d4" providerId="ADAL" clId="{27FAF488-0EE7-43DA-949B-56EFB8F543BD}" dt="2023-05-14T12:36:00.906" v="1427" actId="478"/>
          <ac:picMkLst>
            <pc:docMk/>
            <pc:sldMk cId="3135290040" sldId="528"/>
            <ac:picMk id="19" creationId="{38AC4341-2D89-6E11-4C7C-9DA12DC5AB0C}"/>
          </ac:picMkLst>
        </pc:picChg>
        <pc:picChg chg="add mod">
          <ac:chgData name="Лала А. Банева" userId="0781b033-3676-43df-982e-805e807be5d4" providerId="ADAL" clId="{27FAF488-0EE7-43DA-949B-56EFB8F543BD}" dt="2023-05-14T12:41:18.940" v="1609" actId="1076"/>
          <ac:picMkLst>
            <pc:docMk/>
            <pc:sldMk cId="3135290040" sldId="528"/>
            <ac:picMk id="20" creationId="{F700C6D1-1886-C29E-65D8-1744F27B56C1}"/>
          </ac:picMkLst>
        </pc:picChg>
      </pc:sldChg>
      <pc:sldChg chg="addSp delSp modSp new mod ord">
        <pc:chgData name="Лала А. Банева" userId="0781b033-3676-43df-982e-805e807be5d4" providerId="ADAL" clId="{27FAF488-0EE7-43DA-949B-56EFB8F543BD}" dt="2023-05-14T12:55:37.896" v="1906" actId="1440"/>
        <pc:sldMkLst>
          <pc:docMk/>
          <pc:sldMk cId="4061741253" sldId="529"/>
        </pc:sldMkLst>
        <pc:spChg chg="del mod">
          <ac:chgData name="Лала А. Банева" userId="0781b033-3676-43df-982e-805e807be5d4" providerId="ADAL" clId="{27FAF488-0EE7-43DA-949B-56EFB8F543BD}" dt="2023-05-14T12:54:22.226" v="1887" actId="478"/>
          <ac:spMkLst>
            <pc:docMk/>
            <pc:sldMk cId="4061741253" sldId="529"/>
            <ac:spMk id="2" creationId="{BEF3F282-0E47-E632-83DC-C4C90DA92552}"/>
          </ac:spMkLst>
        </pc:spChg>
        <pc:spChg chg="del mod">
          <ac:chgData name="Лала А. Банева" userId="0781b033-3676-43df-982e-805e807be5d4" providerId="ADAL" clId="{27FAF488-0EE7-43DA-949B-56EFB8F543BD}" dt="2023-05-14T12:54:25.151" v="1889" actId="478"/>
          <ac:spMkLst>
            <pc:docMk/>
            <pc:sldMk cId="4061741253" sldId="529"/>
            <ac:spMk id="3" creationId="{5BBF641D-2548-0A36-B2E4-E3E8BAA10A8C}"/>
          </ac:spMkLst>
        </pc:spChg>
        <pc:picChg chg="add mod">
          <ac:chgData name="Лала А. Банева" userId="0781b033-3676-43df-982e-805e807be5d4" providerId="ADAL" clId="{27FAF488-0EE7-43DA-949B-56EFB8F543BD}" dt="2023-05-14T12:55:37.896" v="1906" actId="1440"/>
          <ac:picMkLst>
            <pc:docMk/>
            <pc:sldMk cId="4061741253" sldId="529"/>
            <ac:picMk id="7" creationId="{38D6C899-1344-EFA9-56ED-67A536321B97}"/>
          </ac:picMkLst>
        </pc:picChg>
      </pc:sldChg>
      <pc:sldChg chg="addSp delSp modSp add mod ord">
        <pc:chgData name="Лала А. Банева" userId="0781b033-3676-43df-982e-805e807be5d4" providerId="ADAL" clId="{27FAF488-0EE7-43DA-949B-56EFB8F543BD}" dt="2023-05-14T12:58:02.189" v="1920" actId="1076"/>
        <pc:sldMkLst>
          <pc:docMk/>
          <pc:sldMk cId="4006441308" sldId="530"/>
        </pc:sldMkLst>
        <pc:spChg chg="mod">
          <ac:chgData name="Лала А. Банева" userId="0781b033-3676-43df-982e-805e807be5d4" providerId="ADAL" clId="{27FAF488-0EE7-43DA-949B-56EFB8F543BD}" dt="2023-05-14T12:48:38.496" v="1809" actId="1076"/>
          <ac:spMkLst>
            <pc:docMk/>
            <pc:sldMk cId="4006441308" sldId="530"/>
            <ac:spMk id="3" creationId="{72B3226C-DDD2-E8AA-4125-2A05FCEA4691}"/>
          </ac:spMkLst>
        </pc:spChg>
        <pc:picChg chg="add mod modCrop">
          <ac:chgData name="Лала А. Банева" userId="0781b033-3676-43df-982e-805e807be5d4" providerId="ADAL" clId="{27FAF488-0EE7-43DA-949B-56EFB8F543BD}" dt="2023-05-14T12:58:02.189" v="1920" actId="1076"/>
          <ac:picMkLst>
            <pc:docMk/>
            <pc:sldMk cId="4006441308" sldId="530"/>
            <ac:picMk id="6" creationId="{2EB88BA1-C7AA-CCCD-8FDA-D538B7FB1AA1}"/>
          </ac:picMkLst>
        </pc:picChg>
        <pc:picChg chg="del">
          <ac:chgData name="Лала А. Банева" userId="0781b033-3676-43df-982e-805e807be5d4" providerId="ADAL" clId="{27FAF488-0EE7-43DA-949B-56EFB8F543BD}" dt="2023-05-14T12:48:04.843" v="1730" actId="478"/>
          <ac:picMkLst>
            <pc:docMk/>
            <pc:sldMk cId="4006441308" sldId="530"/>
            <ac:picMk id="6" creationId="{5483C735-CB8C-A6DB-B21D-ED384C106779}"/>
          </ac:picMkLst>
        </pc:picChg>
        <pc:picChg chg="del">
          <ac:chgData name="Лала А. Банева" userId="0781b033-3676-43df-982e-805e807be5d4" providerId="ADAL" clId="{27FAF488-0EE7-43DA-949B-56EFB8F543BD}" dt="2023-05-14T12:48:03.360" v="1729" actId="478"/>
          <ac:picMkLst>
            <pc:docMk/>
            <pc:sldMk cId="4006441308" sldId="530"/>
            <ac:picMk id="8" creationId="{FD93E01F-4188-51C6-0104-C57187E6E877}"/>
          </ac:picMkLst>
        </pc:picChg>
        <pc:picChg chg="add mod">
          <ac:chgData name="Лала А. Банева" userId="0781b033-3676-43df-982e-805e807be5d4" providerId="ADAL" clId="{27FAF488-0EE7-43DA-949B-56EFB8F543BD}" dt="2023-05-14T12:53:09.603" v="1884" actId="1076"/>
          <ac:picMkLst>
            <pc:docMk/>
            <pc:sldMk cId="4006441308" sldId="530"/>
            <ac:picMk id="9" creationId="{B20A9405-CE75-7C41-D487-60843F9F244F}"/>
          </ac:picMkLst>
        </pc:picChg>
        <pc:picChg chg="add del mod">
          <ac:chgData name="Лала А. Банева" userId="0781b033-3676-43df-982e-805e807be5d4" providerId="ADAL" clId="{27FAF488-0EE7-43DA-949B-56EFB8F543BD}" dt="2023-05-14T12:57:50.552" v="1916" actId="478"/>
          <ac:picMkLst>
            <pc:docMk/>
            <pc:sldMk cId="4006441308" sldId="530"/>
            <ac:picMk id="11" creationId="{776AF5AD-F68F-7162-A1BA-BC90292BB6E6}"/>
          </ac:picMkLst>
        </pc:picChg>
        <pc:picChg chg="add mod modCrop">
          <ac:chgData name="Лала А. Банева" userId="0781b033-3676-43df-982e-805e807be5d4" providerId="ADAL" clId="{27FAF488-0EE7-43DA-949B-56EFB8F543BD}" dt="2023-05-14T12:52:16.209" v="1870" actId="14100"/>
          <ac:picMkLst>
            <pc:docMk/>
            <pc:sldMk cId="4006441308" sldId="530"/>
            <ac:picMk id="13" creationId="{5DDE1622-D4D4-788C-B701-50061CE72CD0}"/>
          </ac:picMkLst>
        </pc:picChg>
        <pc:picChg chg="del">
          <ac:chgData name="Лала А. Банева" userId="0781b033-3676-43df-982e-805e807be5d4" providerId="ADAL" clId="{27FAF488-0EE7-43DA-949B-56EFB8F543BD}" dt="2023-05-14T12:47:59.063" v="1727" actId="478"/>
          <ac:picMkLst>
            <pc:docMk/>
            <pc:sldMk cId="4006441308" sldId="530"/>
            <ac:picMk id="14" creationId="{8BFA164A-2A9D-D303-94A3-A535DD8204D4}"/>
          </ac:picMkLst>
        </pc:picChg>
        <pc:picChg chg="del">
          <ac:chgData name="Лала А. Банева" userId="0781b033-3676-43df-982e-805e807be5d4" providerId="ADAL" clId="{27FAF488-0EE7-43DA-949B-56EFB8F543BD}" dt="2023-05-14T12:48:01.820" v="1728" actId="478"/>
          <ac:picMkLst>
            <pc:docMk/>
            <pc:sldMk cId="4006441308" sldId="530"/>
            <ac:picMk id="16" creationId="{1E32810F-D7BD-9649-610A-2D74EDB6CC3F}"/>
          </ac:picMkLst>
        </pc:picChg>
        <pc:picChg chg="add mod">
          <ac:chgData name="Лала А. Банева" userId="0781b033-3676-43df-982e-805e807be5d4" providerId="ADAL" clId="{27FAF488-0EE7-43DA-949B-56EFB8F543BD}" dt="2023-05-14T12:52:10.684" v="1868" actId="1076"/>
          <ac:picMkLst>
            <pc:docMk/>
            <pc:sldMk cId="4006441308" sldId="530"/>
            <ac:picMk id="17" creationId="{77743ED8-7D71-EEC6-A63E-A51BC69E425E}"/>
          </ac:picMkLst>
        </pc:picChg>
        <pc:picChg chg="add mod modCrop">
          <ac:chgData name="Лала А. Банева" userId="0781b033-3676-43df-982e-805e807be5d4" providerId="ADAL" clId="{27FAF488-0EE7-43DA-949B-56EFB8F543BD}" dt="2023-05-14T12:53:05.084" v="1883" actId="1076"/>
          <ac:picMkLst>
            <pc:docMk/>
            <pc:sldMk cId="4006441308" sldId="530"/>
            <ac:picMk id="19" creationId="{229D58C6-0458-180A-77BD-30B3F77ECA52}"/>
          </ac:picMkLst>
        </pc:picChg>
      </pc:sldChg>
      <pc:sldChg chg="add del">
        <pc:chgData name="Лала А. Банева" userId="0781b033-3676-43df-982e-805e807be5d4" providerId="ADAL" clId="{27FAF488-0EE7-43DA-949B-56EFB8F543BD}" dt="2023-05-14T12:48:51.539" v="1811"/>
        <pc:sldMkLst>
          <pc:docMk/>
          <pc:sldMk cId="1316191611" sldId="531"/>
        </pc:sldMkLst>
      </pc:sldChg>
      <pc:sldChg chg="new del">
        <pc:chgData name="Лала А. Банева" userId="0781b033-3676-43df-982e-805e807be5d4" providerId="ADAL" clId="{27FAF488-0EE7-43DA-949B-56EFB8F543BD}" dt="2023-05-14T15:51:36.735" v="1962" actId="47"/>
        <pc:sldMkLst>
          <pc:docMk/>
          <pc:sldMk cId="3682218692" sldId="531"/>
        </pc:sldMkLst>
      </pc:sldChg>
      <pc:sldChg chg="addSp delSp modSp add mod">
        <pc:chgData name="Лала А. Банева" userId="0781b033-3676-43df-982e-805e807be5d4" providerId="ADAL" clId="{27FAF488-0EE7-43DA-949B-56EFB8F543BD}" dt="2023-05-14T16:13:33.712" v="2151" actId="122"/>
        <pc:sldMkLst>
          <pc:docMk/>
          <pc:sldMk cId="1457135011" sldId="532"/>
        </pc:sldMkLst>
        <pc:spChg chg="add mod">
          <ac:chgData name="Лала А. Банева" userId="0781b033-3676-43df-982e-805e807be5d4" providerId="ADAL" clId="{27FAF488-0EE7-43DA-949B-56EFB8F543BD}" dt="2023-05-14T16:13:33.712" v="2151" actId="122"/>
          <ac:spMkLst>
            <pc:docMk/>
            <pc:sldMk cId="1457135011" sldId="532"/>
            <ac:spMk id="3" creationId="{A96285F0-F13E-92AB-2513-3BCF9FD4B932}"/>
          </ac:spMkLst>
        </pc:spChg>
        <pc:spChg chg="mod">
          <ac:chgData name="Лала А. Банева" userId="0781b033-3676-43df-982e-805e807be5d4" providerId="ADAL" clId="{27FAF488-0EE7-43DA-949B-56EFB8F543BD}" dt="2023-05-14T15:55:16.192" v="1992" actId="20577"/>
          <ac:spMkLst>
            <pc:docMk/>
            <pc:sldMk cId="1457135011" sldId="532"/>
            <ac:spMk id="7" creationId="{2FC7DEB1-44FD-9921-21BA-B3F7667A9149}"/>
          </ac:spMkLst>
        </pc:spChg>
        <pc:spChg chg="mod">
          <ac:chgData name="Лала А. Банева" userId="0781b033-3676-43df-982e-805e807be5d4" providerId="ADAL" clId="{27FAF488-0EE7-43DA-949B-56EFB8F543BD}" dt="2023-05-14T16:12:55.060" v="2142" actId="1076"/>
          <ac:spMkLst>
            <pc:docMk/>
            <pc:sldMk cId="1457135011" sldId="532"/>
            <ac:spMk id="18" creationId="{C1571B98-C783-6A86-25E1-B7A34048C118}"/>
          </ac:spMkLst>
        </pc:spChg>
        <pc:picChg chg="add mod modCrop">
          <ac:chgData name="Лала А. Банева" userId="0781b033-3676-43df-982e-805e807be5d4" providerId="ADAL" clId="{27FAF488-0EE7-43DA-949B-56EFB8F543BD}" dt="2023-05-14T15:59:17.914" v="2100" actId="14100"/>
          <ac:picMkLst>
            <pc:docMk/>
            <pc:sldMk cId="1457135011" sldId="532"/>
            <ac:picMk id="2" creationId="{AE3A97E8-3525-E36B-45D2-0424C31B8BB7}"/>
          </ac:picMkLst>
        </pc:picChg>
        <pc:picChg chg="add mod">
          <ac:chgData name="Лала А. Банева" userId="0781b033-3676-43df-982e-805e807be5d4" providerId="ADAL" clId="{27FAF488-0EE7-43DA-949B-56EFB8F543BD}" dt="2023-05-14T15:59:57.014" v="2106" actId="14100"/>
          <ac:picMkLst>
            <pc:docMk/>
            <pc:sldMk cId="1457135011" sldId="532"/>
            <ac:picMk id="6" creationId="{53C6CFFB-0DFA-FA54-E022-BEFE964CE8D2}"/>
          </ac:picMkLst>
        </pc:picChg>
        <pc:picChg chg="del">
          <ac:chgData name="Лала А. Банева" userId="0781b033-3676-43df-982e-805e807be5d4" providerId="ADAL" clId="{27FAF488-0EE7-43DA-949B-56EFB8F543BD}" dt="2023-05-14T15:55:53.672" v="1996" actId="478"/>
          <ac:picMkLst>
            <pc:docMk/>
            <pc:sldMk cId="1457135011" sldId="532"/>
            <ac:picMk id="8" creationId="{4F41D255-2833-821B-2AFA-EDC15B5346AB}"/>
          </ac:picMkLst>
        </pc:picChg>
        <pc:picChg chg="add mod modCrop">
          <ac:chgData name="Лала А. Банева" userId="0781b033-3676-43df-982e-805e807be5d4" providerId="ADAL" clId="{27FAF488-0EE7-43DA-949B-56EFB8F543BD}" dt="2023-05-14T16:12:45.800" v="2141" actId="1076"/>
          <ac:picMkLst>
            <pc:docMk/>
            <pc:sldMk cId="1457135011" sldId="532"/>
            <ac:picMk id="9" creationId="{A45585A4-1615-392F-0464-7C23A91BB468}"/>
          </ac:picMkLst>
        </pc:picChg>
        <pc:picChg chg="add mod modCrop">
          <ac:chgData name="Лала А. Банева" userId="0781b033-3676-43df-982e-805e807be5d4" providerId="ADAL" clId="{27FAF488-0EE7-43DA-949B-56EFB8F543BD}" dt="2023-05-14T16:12:41.008" v="2140" actId="1440"/>
          <ac:picMkLst>
            <pc:docMk/>
            <pc:sldMk cId="1457135011" sldId="532"/>
            <ac:picMk id="10" creationId="{B22DA620-7664-6A53-F030-DC0DE4F83D8B}"/>
          </ac:picMkLst>
        </pc:picChg>
        <pc:picChg chg="del">
          <ac:chgData name="Лала А. Банева" userId="0781b033-3676-43df-982e-805e807be5d4" providerId="ADAL" clId="{27FAF488-0EE7-43DA-949B-56EFB8F543BD}" dt="2023-05-14T15:55:47.697" v="1993" actId="478"/>
          <ac:picMkLst>
            <pc:docMk/>
            <pc:sldMk cId="1457135011" sldId="532"/>
            <ac:picMk id="11" creationId="{BE796962-2861-2ECA-832C-CBC5206B5DEC}"/>
          </ac:picMkLst>
        </pc:picChg>
        <pc:picChg chg="del">
          <ac:chgData name="Лала А. Банева" userId="0781b033-3676-43df-982e-805e807be5d4" providerId="ADAL" clId="{27FAF488-0EE7-43DA-949B-56EFB8F543BD}" dt="2023-05-14T15:55:50.660" v="1995" actId="478"/>
          <ac:picMkLst>
            <pc:docMk/>
            <pc:sldMk cId="1457135011" sldId="532"/>
            <ac:picMk id="13" creationId="{E114D473-93A1-5371-F130-FDC0071B9400}"/>
          </ac:picMkLst>
        </pc:picChg>
        <pc:picChg chg="del">
          <ac:chgData name="Лала А. Банева" userId="0781b033-3676-43df-982e-805e807be5d4" providerId="ADAL" clId="{27FAF488-0EE7-43DA-949B-56EFB8F543BD}" dt="2023-05-14T15:55:49.180" v="1994" actId="478"/>
          <ac:picMkLst>
            <pc:docMk/>
            <pc:sldMk cId="1457135011" sldId="532"/>
            <ac:picMk id="16" creationId="{51FAF70B-D437-BE5E-6959-EB7366B63775}"/>
          </ac:picMkLst>
        </pc:picChg>
        <pc:picChg chg="del">
          <ac:chgData name="Лала А. Банева" userId="0781b033-3676-43df-982e-805e807be5d4" providerId="ADAL" clId="{27FAF488-0EE7-43DA-949B-56EFB8F543BD}" dt="2023-05-14T15:55:55.576" v="1997" actId="478"/>
          <ac:picMkLst>
            <pc:docMk/>
            <pc:sldMk cId="1457135011" sldId="532"/>
            <ac:picMk id="20" creationId="{F700C6D1-1886-C29E-65D8-1744F27B56C1}"/>
          </ac:picMkLst>
        </pc:picChg>
      </pc:sldChg>
    </pc:docChg>
  </pc:docChgLst>
  <pc:docChgLst>
    <pc:chgData name="Лала А. Банева" userId="0781b033-3676-43df-982e-805e807be5d4" providerId="ADAL" clId="{547EA857-29AE-44FA-A72B-D0C6BB10D8B3}"/>
    <pc:docChg chg="custSel addSld modSld sldOrd modSection">
      <pc:chgData name="Лала А. Банева" userId="0781b033-3676-43df-982e-805e807be5d4" providerId="ADAL" clId="{547EA857-29AE-44FA-A72B-D0C6BB10D8B3}" dt="2023-05-11T17:49:29.866" v="293" actId="14100"/>
      <pc:docMkLst>
        <pc:docMk/>
      </pc:docMkLst>
      <pc:sldChg chg="addSp delSp modSp mod">
        <pc:chgData name="Лала А. Банева" userId="0781b033-3676-43df-982e-805e807be5d4" providerId="ADAL" clId="{547EA857-29AE-44FA-A72B-D0C6BB10D8B3}" dt="2023-05-11T17:18:31.835" v="57" actId="1076"/>
        <pc:sldMkLst>
          <pc:docMk/>
          <pc:sldMk cId="3414044522" sldId="489"/>
        </pc:sldMkLst>
        <pc:spChg chg="mod">
          <ac:chgData name="Лала А. Банева" userId="0781b033-3676-43df-982e-805e807be5d4" providerId="ADAL" clId="{547EA857-29AE-44FA-A72B-D0C6BB10D8B3}" dt="2023-05-11T17:18:02.453" v="56" actId="20577"/>
          <ac:spMkLst>
            <pc:docMk/>
            <pc:sldMk cId="3414044522" sldId="489"/>
            <ac:spMk id="2" creationId="{B5ADA465-74BF-C2D9-A257-026DA372D5D0}"/>
          </ac:spMkLst>
        </pc:spChg>
        <pc:spChg chg="mod">
          <ac:chgData name="Лала А. Банева" userId="0781b033-3676-43df-982e-805e807be5d4" providerId="ADAL" clId="{547EA857-29AE-44FA-A72B-D0C6BB10D8B3}" dt="2023-05-11T17:18:31.835" v="57" actId="1076"/>
          <ac:spMkLst>
            <pc:docMk/>
            <pc:sldMk cId="3414044522" sldId="489"/>
            <ac:spMk id="3" creationId="{216B205D-F097-943D-0C32-CB06639C76AF}"/>
          </ac:spMkLst>
        </pc:spChg>
        <pc:picChg chg="del mod">
          <ac:chgData name="Лала А. Банева" userId="0781b033-3676-43df-982e-805e807be5d4" providerId="ADAL" clId="{547EA857-29AE-44FA-A72B-D0C6BB10D8B3}" dt="2023-05-11T17:17:08.092" v="42" actId="478"/>
          <ac:picMkLst>
            <pc:docMk/>
            <pc:sldMk cId="3414044522" sldId="489"/>
            <ac:picMk id="6" creationId="{EC02F8A6-AAF3-60C1-CAA3-FCDFF2BB7EA5}"/>
          </ac:picMkLst>
        </pc:picChg>
        <pc:picChg chg="add mod modCrop">
          <ac:chgData name="Лала А. Банева" userId="0781b033-3676-43df-982e-805e807be5d4" providerId="ADAL" clId="{547EA857-29AE-44FA-A72B-D0C6BB10D8B3}" dt="2023-05-11T17:17:50.245" v="51" actId="1076"/>
          <ac:picMkLst>
            <pc:docMk/>
            <pc:sldMk cId="3414044522" sldId="489"/>
            <ac:picMk id="8" creationId="{4C0D7AEE-B82F-D641-0CBF-DE2BBEA589BF}"/>
          </ac:picMkLst>
        </pc:picChg>
      </pc:sldChg>
      <pc:sldChg chg="addSp modSp mod">
        <pc:chgData name="Лала А. Банева" userId="0781b033-3676-43df-982e-805e807be5d4" providerId="ADAL" clId="{547EA857-29AE-44FA-A72B-D0C6BB10D8B3}" dt="2023-05-11T17:33:21.200" v="153" actId="14100"/>
        <pc:sldMkLst>
          <pc:docMk/>
          <pc:sldMk cId="1993902499" sldId="493"/>
        </pc:sldMkLst>
        <pc:spChg chg="add mod">
          <ac:chgData name="Лала А. Банева" userId="0781b033-3676-43df-982e-805e807be5d4" providerId="ADAL" clId="{547EA857-29AE-44FA-A72B-D0C6BB10D8B3}" dt="2023-05-11T17:33:14.146" v="151" actId="1076"/>
          <ac:spMkLst>
            <pc:docMk/>
            <pc:sldMk cId="1993902499" sldId="493"/>
            <ac:spMk id="3" creationId="{90459495-18FD-1E07-0B42-AF020E9BCF25}"/>
          </ac:spMkLst>
        </pc:spChg>
        <pc:picChg chg="mod">
          <ac:chgData name="Лала А. Банева" userId="0781b033-3676-43df-982e-805e807be5d4" providerId="ADAL" clId="{547EA857-29AE-44FA-A72B-D0C6BB10D8B3}" dt="2023-05-11T17:19:52.906" v="89" actId="1076"/>
          <ac:picMkLst>
            <pc:docMk/>
            <pc:sldMk cId="1993902499" sldId="493"/>
            <ac:picMk id="9" creationId="{6BE51628-9280-B330-9398-D6DB7996C758}"/>
          </ac:picMkLst>
        </pc:picChg>
        <pc:picChg chg="mod">
          <ac:chgData name="Лала А. Банева" userId="0781b033-3676-43df-982e-805e807be5d4" providerId="ADAL" clId="{547EA857-29AE-44FA-A72B-D0C6BB10D8B3}" dt="2023-05-11T17:33:08.304" v="150" actId="1076"/>
          <ac:picMkLst>
            <pc:docMk/>
            <pc:sldMk cId="1993902499" sldId="493"/>
            <ac:picMk id="11" creationId="{9EE12633-B411-C983-732E-E470E96472AF}"/>
          </ac:picMkLst>
        </pc:picChg>
        <pc:picChg chg="mod">
          <ac:chgData name="Лала А. Банева" userId="0781b033-3676-43df-982e-805e807be5d4" providerId="ADAL" clId="{547EA857-29AE-44FA-A72B-D0C6BB10D8B3}" dt="2023-05-11T17:33:21.200" v="153" actId="14100"/>
          <ac:picMkLst>
            <pc:docMk/>
            <pc:sldMk cId="1993902499" sldId="493"/>
            <ac:picMk id="13" creationId="{610BCB80-5205-4202-3B7D-41F62A51F51C}"/>
          </ac:picMkLst>
        </pc:picChg>
      </pc:sldChg>
      <pc:sldChg chg="modSp">
        <pc:chgData name="Лала А. Банева" userId="0781b033-3676-43df-982e-805e807be5d4" providerId="ADAL" clId="{547EA857-29AE-44FA-A72B-D0C6BB10D8B3}" dt="2023-05-11T17:21:29.724" v="97" actId="1076"/>
        <pc:sldMkLst>
          <pc:docMk/>
          <pc:sldMk cId="877474046" sldId="495"/>
        </pc:sldMkLst>
        <pc:picChg chg="mod">
          <ac:chgData name="Лала А. Банева" userId="0781b033-3676-43df-982e-805e807be5d4" providerId="ADAL" clId="{547EA857-29AE-44FA-A72B-D0C6BB10D8B3}" dt="2023-05-11T17:21:29.724" v="97" actId="1076"/>
          <ac:picMkLst>
            <pc:docMk/>
            <pc:sldMk cId="877474046" sldId="495"/>
            <ac:picMk id="8" creationId="{00EF6607-0FF0-18E8-4EF3-31CC5845E3E3}"/>
          </ac:picMkLst>
        </pc:picChg>
      </pc:sldChg>
      <pc:sldChg chg="modSp">
        <pc:chgData name="Лала А. Банева" userId="0781b033-3676-43df-982e-805e807be5d4" providerId="ADAL" clId="{547EA857-29AE-44FA-A72B-D0C6BB10D8B3}" dt="2023-05-11T17:21:06.501" v="95" actId="1076"/>
        <pc:sldMkLst>
          <pc:docMk/>
          <pc:sldMk cId="748323327" sldId="497"/>
        </pc:sldMkLst>
        <pc:spChg chg="mod">
          <ac:chgData name="Лала А. Банева" userId="0781b033-3676-43df-982e-805e807be5d4" providerId="ADAL" clId="{547EA857-29AE-44FA-A72B-D0C6BB10D8B3}" dt="2023-05-11T17:21:06.501" v="95" actId="1076"/>
          <ac:spMkLst>
            <pc:docMk/>
            <pc:sldMk cId="748323327" sldId="497"/>
            <ac:spMk id="7" creationId="{0E806459-37C9-37DF-BA2C-98D44C1741ED}"/>
          </ac:spMkLst>
        </pc:spChg>
      </pc:sldChg>
      <pc:sldChg chg="addSp delSp modSp mod">
        <pc:chgData name="Лала А. Банева" userId="0781b033-3676-43df-982e-805e807be5d4" providerId="ADAL" clId="{547EA857-29AE-44FA-A72B-D0C6BB10D8B3}" dt="2023-05-11T17:32:06.114" v="148" actId="1076"/>
        <pc:sldMkLst>
          <pc:docMk/>
          <pc:sldMk cId="576343050" sldId="500"/>
        </pc:sldMkLst>
        <pc:picChg chg="mod">
          <ac:chgData name="Лала А. Банева" userId="0781b033-3676-43df-982e-805e807be5d4" providerId="ADAL" clId="{547EA857-29AE-44FA-A72B-D0C6BB10D8B3}" dt="2023-05-11T17:23:27.352" v="138" actId="1076"/>
          <ac:picMkLst>
            <pc:docMk/>
            <pc:sldMk cId="576343050" sldId="500"/>
            <ac:picMk id="6" creationId="{5483C735-CB8C-A6DB-B21D-ED384C106779}"/>
          </ac:picMkLst>
        </pc:picChg>
        <pc:picChg chg="add mod modCrop">
          <ac:chgData name="Лала А. Банева" userId="0781b033-3676-43df-982e-805e807be5d4" providerId="ADAL" clId="{547EA857-29AE-44FA-A72B-D0C6BB10D8B3}" dt="2023-05-11T17:32:06.114" v="148" actId="1076"/>
          <ac:picMkLst>
            <pc:docMk/>
            <pc:sldMk cId="576343050" sldId="500"/>
            <ac:picMk id="8" creationId="{FD93E01F-4188-51C6-0104-C57187E6E877}"/>
          </ac:picMkLst>
        </pc:picChg>
        <pc:picChg chg="del">
          <ac:chgData name="Лала А. Банева" userId="0781b033-3676-43df-982e-805e807be5d4" providerId="ADAL" clId="{547EA857-29AE-44FA-A72B-D0C6BB10D8B3}" dt="2023-05-11T17:23:17.305" v="137" actId="478"/>
          <ac:picMkLst>
            <pc:docMk/>
            <pc:sldMk cId="576343050" sldId="500"/>
            <ac:picMk id="17" creationId="{AFBB4714-18D9-9A3A-3E9F-16288C2A16BF}"/>
          </ac:picMkLst>
        </pc:picChg>
      </pc:sldChg>
      <pc:sldChg chg="addSp delSp modSp mod">
        <pc:chgData name="Лала А. Банева" userId="0781b033-3676-43df-982e-805e807be5d4" providerId="ADAL" clId="{547EA857-29AE-44FA-A72B-D0C6BB10D8B3}" dt="2023-05-11T17:40:37.158" v="225" actId="1076"/>
        <pc:sldMkLst>
          <pc:docMk/>
          <pc:sldMk cId="1366085647" sldId="501"/>
        </pc:sldMkLst>
        <pc:spChg chg="mod">
          <ac:chgData name="Лала А. Банева" userId="0781b033-3676-43df-982e-805e807be5d4" providerId="ADAL" clId="{547EA857-29AE-44FA-A72B-D0C6BB10D8B3}" dt="2023-05-11T17:38:33.418" v="198" actId="207"/>
          <ac:spMkLst>
            <pc:docMk/>
            <pc:sldMk cId="1366085647" sldId="501"/>
            <ac:spMk id="3" creationId="{72B3226C-DDD2-E8AA-4125-2A05FCEA4691}"/>
          </ac:spMkLst>
        </pc:spChg>
        <pc:picChg chg="add mod modCrop">
          <ac:chgData name="Лала А. Банева" userId="0781b033-3676-43df-982e-805e807be5d4" providerId="ADAL" clId="{547EA857-29AE-44FA-A72B-D0C6BB10D8B3}" dt="2023-05-11T17:40:37.158" v="225" actId="1076"/>
          <ac:picMkLst>
            <pc:docMk/>
            <pc:sldMk cId="1366085647" sldId="501"/>
            <ac:picMk id="6" creationId="{E8FD2361-F0FE-83F9-9A8F-9A8F3F6339FD}"/>
          </ac:picMkLst>
        </pc:picChg>
        <pc:picChg chg="del mod">
          <ac:chgData name="Лала А. Банева" userId="0781b033-3676-43df-982e-805e807be5d4" providerId="ADAL" clId="{547EA857-29AE-44FA-A72B-D0C6BB10D8B3}" dt="2023-05-11T17:36:20.933" v="159" actId="478"/>
          <ac:picMkLst>
            <pc:docMk/>
            <pc:sldMk cId="1366085647" sldId="501"/>
            <ac:picMk id="16" creationId="{A1D7DC98-7973-2F7A-0AB6-5A5C8E50FEE6}"/>
          </ac:picMkLst>
        </pc:picChg>
        <pc:picChg chg="mod">
          <ac:chgData name="Лала А. Банева" userId="0781b033-3676-43df-982e-805e807be5d4" providerId="ADAL" clId="{547EA857-29AE-44FA-A72B-D0C6BB10D8B3}" dt="2023-05-11T17:37:31.258" v="170" actId="1076"/>
          <ac:picMkLst>
            <pc:docMk/>
            <pc:sldMk cId="1366085647" sldId="501"/>
            <ac:picMk id="18" creationId="{97FB8346-2C46-92D2-4222-E7DC7585C474}"/>
          </ac:picMkLst>
        </pc:picChg>
        <pc:picChg chg="mod">
          <ac:chgData name="Лала А. Банева" userId="0781b033-3676-43df-982e-805e807be5d4" providerId="ADAL" clId="{547EA857-29AE-44FA-A72B-D0C6BB10D8B3}" dt="2023-05-11T17:40:35.321" v="224" actId="1076"/>
          <ac:picMkLst>
            <pc:docMk/>
            <pc:sldMk cId="1366085647" sldId="501"/>
            <ac:picMk id="21" creationId="{583D2FE7-E68A-3E40-42BA-6B166D636E00}"/>
          </ac:picMkLst>
        </pc:picChg>
        <pc:picChg chg="del">
          <ac:chgData name="Лала А. Банева" userId="0781b033-3676-43df-982e-805e807be5d4" providerId="ADAL" clId="{547EA857-29AE-44FA-A72B-D0C6BB10D8B3}" dt="2023-05-11T17:36:14.510" v="158" actId="478"/>
          <ac:picMkLst>
            <pc:docMk/>
            <pc:sldMk cId="1366085647" sldId="501"/>
            <ac:picMk id="22" creationId="{B00F7AD2-0F67-B84C-9EC5-55B311BBD530}"/>
          </ac:picMkLst>
        </pc:picChg>
      </pc:sldChg>
      <pc:sldChg chg="modSp mod">
        <pc:chgData name="Лала А. Банева" userId="0781b033-3676-43df-982e-805e807be5d4" providerId="ADAL" clId="{547EA857-29AE-44FA-A72B-D0C6BB10D8B3}" dt="2023-05-11T17:32:42.185" v="149" actId="14100"/>
        <pc:sldMkLst>
          <pc:docMk/>
          <pc:sldMk cId="463089568" sldId="502"/>
        </pc:sldMkLst>
        <pc:picChg chg="mod">
          <ac:chgData name="Лала А. Банева" userId="0781b033-3676-43df-982e-805e807be5d4" providerId="ADAL" clId="{547EA857-29AE-44FA-A72B-D0C6BB10D8B3}" dt="2023-05-11T17:32:42.185" v="149" actId="14100"/>
          <ac:picMkLst>
            <pc:docMk/>
            <pc:sldMk cId="463089568" sldId="502"/>
            <ac:picMk id="11" creationId="{14ABAB84-5BA7-4BFE-C931-32DAC828C0FB}"/>
          </ac:picMkLst>
        </pc:picChg>
      </pc:sldChg>
      <pc:sldChg chg="modSp mod">
        <pc:chgData name="Лала А. Банева" userId="0781b033-3676-43df-982e-805e807be5d4" providerId="ADAL" clId="{547EA857-29AE-44FA-A72B-D0C6BB10D8B3}" dt="2023-05-11T17:22:54.635" v="136" actId="14100"/>
        <pc:sldMkLst>
          <pc:docMk/>
          <pc:sldMk cId="569369020" sldId="510"/>
        </pc:sldMkLst>
        <pc:picChg chg="mod">
          <ac:chgData name="Лала А. Банева" userId="0781b033-3676-43df-982e-805e807be5d4" providerId="ADAL" clId="{547EA857-29AE-44FA-A72B-D0C6BB10D8B3}" dt="2023-05-11T17:22:41.357" v="132" actId="1076"/>
          <ac:picMkLst>
            <pc:docMk/>
            <pc:sldMk cId="569369020" sldId="510"/>
            <ac:picMk id="11" creationId="{5F6B748C-C194-99A4-E764-24318D65B44F}"/>
          </ac:picMkLst>
        </pc:picChg>
        <pc:picChg chg="mod">
          <ac:chgData name="Лала А. Банева" userId="0781b033-3676-43df-982e-805e807be5d4" providerId="ADAL" clId="{547EA857-29AE-44FA-A72B-D0C6BB10D8B3}" dt="2023-05-11T17:22:54.635" v="136" actId="14100"/>
          <ac:picMkLst>
            <pc:docMk/>
            <pc:sldMk cId="569369020" sldId="510"/>
            <ac:picMk id="13" creationId="{21440042-EBDC-CC8E-B576-1F5973882281}"/>
          </ac:picMkLst>
        </pc:picChg>
        <pc:picChg chg="mod">
          <ac:chgData name="Лала А. Банева" userId="0781b033-3676-43df-982e-805e807be5d4" providerId="ADAL" clId="{547EA857-29AE-44FA-A72B-D0C6BB10D8B3}" dt="2023-05-11T17:22:46.859" v="133" actId="1076"/>
          <ac:picMkLst>
            <pc:docMk/>
            <pc:sldMk cId="569369020" sldId="510"/>
            <ac:picMk id="20" creationId="{7499D33F-263C-9780-777E-BE0F97623137}"/>
          </ac:picMkLst>
        </pc:picChg>
      </pc:sldChg>
      <pc:sldChg chg="new">
        <pc:chgData name="Лала А. Банева" userId="0781b033-3676-43df-982e-805e807be5d4" providerId="ADAL" clId="{547EA857-29AE-44FA-A72B-D0C6BB10D8B3}" dt="2023-05-11T17:35:50.780" v="154" actId="680"/>
        <pc:sldMkLst>
          <pc:docMk/>
          <pc:sldMk cId="2007103275" sldId="514"/>
        </pc:sldMkLst>
      </pc:sldChg>
      <pc:sldChg chg="addSp delSp modSp add mod ord">
        <pc:chgData name="Лала А. Банева" userId="0781b033-3676-43df-982e-805e807be5d4" providerId="ADAL" clId="{547EA857-29AE-44FA-A72B-D0C6BB10D8B3}" dt="2023-05-11T17:47:31.425" v="263" actId="14100"/>
        <pc:sldMkLst>
          <pc:docMk/>
          <pc:sldMk cId="2733331456" sldId="515"/>
        </pc:sldMkLst>
        <pc:spChg chg="mod">
          <ac:chgData name="Лала А. Банева" userId="0781b033-3676-43df-982e-805e807be5d4" providerId="ADAL" clId="{547EA857-29AE-44FA-A72B-D0C6BB10D8B3}" dt="2023-05-11T17:47:08.627" v="258" actId="1076"/>
          <ac:spMkLst>
            <pc:docMk/>
            <pc:sldMk cId="2733331456" sldId="515"/>
            <ac:spMk id="3" creationId="{72B3226C-DDD2-E8AA-4125-2A05FCEA4691}"/>
          </ac:spMkLst>
        </pc:spChg>
        <pc:picChg chg="mod">
          <ac:chgData name="Лала А. Банева" userId="0781b033-3676-43df-982e-805e807be5d4" providerId="ADAL" clId="{547EA857-29AE-44FA-A72B-D0C6BB10D8B3}" dt="2023-05-11T17:47:26.309" v="262" actId="14100"/>
          <ac:picMkLst>
            <pc:docMk/>
            <pc:sldMk cId="2733331456" sldId="515"/>
            <ac:picMk id="16" creationId="{A1D7DC98-7973-2F7A-0AB6-5A5C8E50FEE6}"/>
          </ac:picMkLst>
        </pc:picChg>
        <pc:picChg chg="del">
          <ac:chgData name="Лала А. Банева" userId="0781b033-3676-43df-982e-805e807be5d4" providerId="ADAL" clId="{547EA857-29AE-44FA-A72B-D0C6BB10D8B3}" dt="2023-05-11T17:38:47.012" v="201" actId="478"/>
          <ac:picMkLst>
            <pc:docMk/>
            <pc:sldMk cId="2733331456" sldId="515"/>
            <ac:picMk id="18" creationId="{97FB8346-2C46-92D2-4222-E7DC7585C474}"/>
          </ac:picMkLst>
        </pc:picChg>
        <pc:picChg chg="del">
          <ac:chgData name="Лала А. Банева" userId="0781b033-3676-43df-982e-805e807be5d4" providerId="ADAL" clId="{547EA857-29AE-44FA-A72B-D0C6BB10D8B3}" dt="2023-05-11T17:38:44.750" v="200" actId="478"/>
          <ac:picMkLst>
            <pc:docMk/>
            <pc:sldMk cId="2733331456" sldId="515"/>
            <ac:picMk id="21" creationId="{583D2FE7-E68A-3E40-42BA-6B166D636E00}"/>
          </ac:picMkLst>
        </pc:picChg>
        <pc:picChg chg="del">
          <ac:chgData name="Лала А. Банева" userId="0781b033-3676-43df-982e-805e807be5d4" providerId="ADAL" clId="{547EA857-29AE-44FA-A72B-D0C6BB10D8B3}" dt="2023-05-11T17:39:24.856" v="213" actId="478"/>
          <ac:picMkLst>
            <pc:docMk/>
            <pc:sldMk cId="2733331456" sldId="515"/>
            <ac:picMk id="22" creationId="{B00F7AD2-0F67-B84C-9EC5-55B311BBD530}"/>
          </ac:picMkLst>
        </pc:picChg>
        <pc:picChg chg="add mod">
          <ac:chgData name="Лала А. Банева" userId="0781b033-3676-43df-982e-805e807be5d4" providerId="ADAL" clId="{547EA857-29AE-44FA-A72B-D0C6BB10D8B3}" dt="2023-05-11T17:47:31.425" v="263" actId="14100"/>
          <ac:picMkLst>
            <pc:docMk/>
            <pc:sldMk cId="2733331456" sldId="515"/>
            <ac:picMk id="1026" creationId="{EC89D1F6-F357-9931-4F99-066CC79AE851}"/>
          </ac:picMkLst>
        </pc:picChg>
      </pc:sldChg>
      <pc:sldChg chg="addSp delSp modSp add mod ord">
        <pc:chgData name="Лала А. Банева" userId="0781b033-3676-43df-982e-805e807be5d4" providerId="ADAL" clId="{547EA857-29AE-44FA-A72B-D0C6BB10D8B3}" dt="2023-05-11T17:49:29.866" v="293" actId="14100"/>
        <pc:sldMkLst>
          <pc:docMk/>
          <pc:sldMk cId="1981417866" sldId="516"/>
        </pc:sldMkLst>
        <pc:spChg chg="mod">
          <ac:chgData name="Лала А. Банева" userId="0781b033-3676-43df-982e-805e807be5d4" providerId="ADAL" clId="{547EA857-29AE-44FA-A72B-D0C6BB10D8B3}" dt="2023-05-11T17:48:21.598" v="282" actId="207"/>
          <ac:spMkLst>
            <pc:docMk/>
            <pc:sldMk cId="1981417866" sldId="516"/>
            <ac:spMk id="3" creationId="{72B3226C-DDD2-E8AA-4125-2A05FCEA4691}"/>
          </ac:spMkLst>
        </pc:spChg>
        <pc:picChg chg="add mod modCrop">
          <ac:chgData name="Лала А. Банева" userId="0781b033-3676-43df-982e-805e807be5d4" providerId="ADAL" clId="{547EA857-29AE-44FA-A72B-D0C6BB10D8B3}" dt="2023-05-11T17:49:29.866" v="293" actId="14100"/>
          <ac:picMkLst>
            <pc:docMk/>
            <pc:sldMk cId="1981417866" sldId="516"/>
            <ac:picMk id="6" creationId="{D1173409-3591-E1BD-6364-0C2B54982956}"/>
          </ac:picMkLst>
        </pc:picChg>
        <pc:picChg chg="del">
          <ac:chgData name="Лала А. Банева" userId="0781b033-3676-43df-982e-805e807be5d4" providerId="ADAL" clId="{547EA857-29AE-44FA-A72B-D0C6BB10D8B3}" dt="2023-05-11T17:47:43.195" v="264" actId="478"/>
          <ac:picMkLst>
            <pc:docMk/>
            <pc:sldMk cId="1981417866" sldId="516"/>
            <ac:picMk id="16" creationId="{A1D7DC98-7973-2F7A-0AB6-5A5C8E50FEE6}"/>
          </ac:picMkLst>
        </pc:picChg>
        <pc:picChg chg="mod">
          <ac:chgData name="Лала А. Банева" userId="0781b033-3676-43df-982e-805e807be5d4" providerId="ADAL" clId="{547EA857-29AE-44FA-A72B-D0C6BB10D8B3}" dt="2023-05-11T17:47:47.100" v="266" actId="14100"/>
          <ac:picMkLst>
            <pc:docMk/>
            <pc:sldMk cId="1981417866" sldId="516"/>
            <ac:picMk id="22" creationId="{B00F7AD2-0F67-B84C-9EC5-55B311BBD530}"/>
          </ac:picMkLst>
        </pc:picChg>
      </pc:sldChg>
    </pc:docChg>
  </pc:docChgLst>
  <pc:docChgLst>
    <pc:chgData name="Лала А. Банева" userId="0781b033-3676-43df-982e-805e807be5d4" providerId="ADAL" clId="{BFA09D0F-56C1-4DAC-B6CA-56FAE479E78B}"/>
    <pc:docChg chg="addSld delSld modSld sldOrd modSection">
      <pc:chgData name="Лала А. Банева" userId="0781b033-3676-43df-982e-805e807be5d4" providerId="ADAL" clId="{BFA09D0F-56C1-4DAC-B6CA-56FAE479E78B}" dt="2023-05-21T15:43:10.538" v="4" actId="47"/>
      <pc:docMkLst>
        <pc:docMk/>
      </pc:docMkLst>
      <pc:sldChg chg="add ord">
        <pc:chgData name="Лала А. Банева" userId="0781b033-3676-43df-982e-805e807be5d4" providerId="ADAL" clId="{BFA09D0F-56C1-4DAC-B6CA-56FAE479E78B}" dt="2023-05-21T15:43:09.069" v="3"/>
        <pc:sldMkLst>
          <pc:docMk/>
          <pc:sldMk cId="3775446088" sldId="527"/>
        </pc:sldMkLst>
      </pc:sldChg>
      <pc:sldChg chg="new del">
        <pc:chgData name="Лала А. Банева" userId="0781b033-3676-43df-982e-805e807be5d4" providerId="ADAL" clId="{BFA09D0F-56C1-4DAC-B6CA-56FAE479E78B}" dt="2023-05-21T15:43:10.538" v="4" actId="47"/>
        <pc:sldMkLst>
          <pc:docMk/>
          <pc:sldMk cId="1582102571" sldId="550"/>
        </pc:sldMkLst>
      </pc:sldChg>
    </pc:docChg>
  </pc:docChgLst>
  <pc:docChgLst>
    <pc:chgData name="Лала А. Банева" userId="0781b033-3676-43df-982e-805e807be5d4" providerId="ADAL" clId="{7E04FDF0-8A5F-4805-9C65-6F3582BA4AAF}"/>
    <pc:docChg chg="undo custSel addSld delSld modSld sldOrd modMainMaster modSection">
      <pc:chgData name="Лала А. Банева" userId="0781b033-3676-43df-982e-805e807be5d4" providerId="ADAL" clId="{7E04FDF0-8A5F-4805-9C65-6F3582BA4AAF}" dt="2023-05-21T12:51:09.111" v="3624" actId="1076"/>
      <pc:docMkLst>
        <pc:docMk/>
      </pc:docMkLst>
      <pc:sldChg chg="addSp delSp modSp mod">
        <pc:chgData name="Лала А. Банева" userId="0781b033-3676-43df-982e-805e807be5d4" providerId="ADAL" clId="{7E04FDF0-8A5F-4805-9C65-6F3582BA4AAF}" dt="2023-05-21T12:06:43.218" v="2662" actId="1076"/>
        <pc:sldMkLst>
          <pc:docMk/>
          <pc:sldMk cId="0" sldId="353"/>
        </pc:sldMkLst>
        <pc:spChg chg="add del mod">
          <ac:chgData name="Лала А. Банева" userId="0781b033-3676-43df-982e-805e807be5d4" providerId="ADAL" clId="{7E04FDF0-8A5F-4805-9C65-6F3582BA4AAF}" dt="2023-05-21T11:51:39.376" v="2332"/>
          <ac:spMkLst>
            <pc:docMk/>
            <pc:sldMk cId="0" sldId="353"/>
            <ac:spMk id="4" creationId="{2CED6DB2-306A-D7F3-AEC9-0B348183D6DC}"/>
          </ac:spMkLst>
        </pc:spChg>
        <pc:spChg chg="add mod">
          <ac:chgData name="Лала А. Банева" userId="0781b033-3676-43df-982e-805e807be5d4" providerId="ADAL" clId="{7E04FDF0-8A5F-4805-9C65-6F3582BA4AAF}" dt="2023-05-21T12:06:43.218" v="2662" actId="1076"/>
          <ac:spMkLst>
            <pc:docMk/>
            <pc:sldMk cId="0" sldId="353"/>
            <ac:spMk id="5" creationId="{2A7CEC5D-71B1-AD6B-3781-8D92E5C3FD32}"/>
          </ac:spMkLst>
        </pc:spChg>
        <pc:spChg chg="mod">
          <ac:chgData name="Лала А. Банева" userId="0781b033-3676-43df-982e-805e807be5d4" providerId="ADAL" clId="{7E04FDF0-8A5F-4805-9C65-6F3582BA4AAF}" dt="2023-05-21T11:55:31.086" v="2409" actId="207"/>
          <ac:spMkLst>
            <pc:docMk/>
            <pc:sldMk cId="0" sldId="353"/>
            <ac:spMk id="9218" creationId="{E25D805A-5067-4585-AF88-B2710DA9F2A1}"/>
          </ac:spMkLst>
        </pc:spChg>
        <pc:spChg chg="del mod">
          <ac:chgData name="Лала А. Банева" userId="0781b033-3676-43df-982e-805e807be5d4" providerId="ADAL" clId="{7E04FDF0-8A5F-4805-9C65-6F3582BA4AAF}" dt="2023-05-20T16:49:57.560" v="166"/>
          <ac:spMkLst>
            <pc:docMk/>
            <pc:sldMk cId="0" sldId="353"/>
            <ac:spMk id="9219" creationId="{2DCACB1C-E100-4DD8-9D6C-3774A69F9790}"/>
          </ac:spMkLst>
        </pc:spChg>
        <pc:picChg chg="add del mod">
          <ac:chgData name="Лала А. Банева" userId="0781b033-3676-43df-982e-805e807be5d4" providerId="ADAL" clId="{7E04FDF0-8A5F-4805-9C65-6F3582BA4AAF}" dt="2023-05-21T11:51:52.190" v="2338"/>
          <ac:picMkLst>
            <pc:docMk/>
            <pc:sldMk cId="0" sldId="353"/>
            <ac:picMk id="2" creationId="{30D78D0C-F767-07A7-3DEA-FB3C11EAC49D}"/>
          </ac:picMkLst>
        </pc:picChg>
        <pc:picChg chg="add mod modCrop">
          <ac:chgData name="Лала А. Банева" userId="0781b033-3676-43df-982e-805e807be5d4" providerId="ADAL" clId="{7E04FDF0-8A5F-4805-9C65-6F3582BA4AAF}" dt="2023-05-21T11:52:54.235" v="2396" actId="1076"/>
          <ac:picMkLst>
            <pc:docMk/>
            <pc:sldMk cId="0" sldId="353"/>
            <ac:picMk id="3" creationId="{18CEF796-690B-3D8C-3A28-0CD483AF2557}"/>
          </ac:picMkLst>
        </pc:picChg>
      </pc:sldChg>
      <pc:sldChg chg="addSp delSp modSp mod setBg">
        <pc:chgData name="Лала А. Банева" userId="0781b033-3676-43df-982e-805e807be5d4" providerId="ADAL" clId="{7E04FDF0-8A5F-4805-9C65-6F3582BA4AAF}" dt="2023-05-20T17:18:54.768" v="431" actId="207"/>
        <pc:sldMkLst>
          <pc:docMk/>
          <pc:sldMk cId="2135849511" sldId="457"/>
        </pc:sldMkLst>
        <pc:spChg chg="add del mod">
          <ac:chgData name="Лала А. Банева" userId="0781b033-3676-43df-982e-805e807be5d4" providerId="ADAL" clId="{7E04FDF0-8A5F-4805-9C65-6F3582BA4AAF}" dt="2023-05-20T17:01:07.591" v="283" actId="478"/>
          <ac:spMkLst>
            <pc:docMk/>
            <pc:sldMk cId="2135849511" sldId="457"/>
            <ac:spMk id="2" creationId="{0CB107C0-1B15-21BB-4994-82881BD111FB}"/>
          </ac:spMkLst>
        </pc:spChg>
        <pc:spChg chg="add del mod">
          <ac:chgData name="Лала А. Банева" userId="0781b033-3676-43df-982e-805e807be5d4" providerId="ADAL" clId="{7E04FDF0-8A5F-4805-9C65-6F3582BA4AAF}" dt="2023-05-20T16:48:02.481" v="142"/>
          <ac:spMkLst>
            <pc:docMk/>
            <pc:sldMk cId="2135849511" sldId="457"/>
            <ac:spMk id="3" creationId="{DF64FC70-1C7E-7295-A695-9322FA9C0814}"/>
          </ac:spMkLst>
        </pc:spChg>
        <pc:spChg chg="add del mod">
          <ac:chgData name="Лала А. Банева" userId="0781b033-3676-43df-982e-805e807be5d4" providerId="ADAL" clId="{7E04FDF0-8A5F-4805-9C65-6F3582BA4AAF}" dt="2023-05-20T16:49:34.850" v="148"/>
          <ac:spMkLst>
            <pc:docMk/>
            <pc:sldMk cId="2135849511" sldId="457"/>
            <ac:spMk id="4" creationId="{5D462E7F-11AD-06A3-714F-36BCBB1D0337}"/>
          </ac:spMkLst>
        </pc:spChg>
        <pc:spChg chg="del mod">
          <ac:chgData name="Лала А. Банева" userId="0781b033-3676-43df-982e-805e807be5d4" providerId="ADAL" clId="{7E04FDF0-8A5F-4805-9C65-6F3582BA4AAF}" dt="2023-05-20T16:40:49.768" v="44" actId="478"/>
          <ac:spMkLst>
            <pc:docMk/>
            <pc:sldMk cId="2135849511" sldId="457"/>
            <ac:spMk id="8" creationId="{E5C56CA4-0C02-4A5A-96DE-E84E1AEF4C01}"/>
          </ac:spMkLst>
        </pc:spChg>
        <pc:spChg chg="mod">
          <ac:chgData name="Лала А. Банева" userId="0781b033-3676-43df-982e-805e807be5d4" providerId="ADAL" clId="{7E04FDF0-8A5F-4805-9C65-6F3582BA4AAF}" dt="2023-05-20T17:18:54.768" v="431" actId="207"/>
          <ac:spMkLst>
            <pc:docMk/>
            <pc:sldMk cId="2135849511" sldId="457"/>
            <ac:spMk id="12" creationId="{29E0B230-70C8-4923-828B-A6A51BC1737E}"/>
          </ac:spMkLst>
        </pc:spChg>
        <pc:picChg chg="add del mod">
          <ac:chgData name="Лала А. Банева" userId="0781b033-3676-43df-982e-805e807be5d4" providerId="ADAL" clId="{7E04FDF0-8A5F-4805-9C65-6F3582BA4AAF}" dt="2023-05-20T17:03:15.427" v="306" actId="478"/>
          <ac:picMkLst>
            <pc:docMk/>
            <pc:sldMk cId="2135849511" sldId="457"/>
            <ac:picMk id="7" creationId="{44934F96-ADFD-E2C7-B21C-C41952509DFC}"/>
          </ac:picMkLst>
        </pc:picChg>
        <pc:picChg chg="add mod">
          <ac:chgData name="Лала А. Банева" userId="0781b033-3676-43df-982e-805e807be5d4" providerId="ADAL" clId="{7E04FDF0-8A5F-4805-9C65-6F3582BA4AAF}" dt="2023-05-20T17:13:47.892" v="421" actId="1076"/>
          <ac:picMkLst>
            <pc:docMk/>
            <pc:sldMk cId="2135849511" sldId="457"/>
            <ac:picMk id="10" creationId="{BCDF2B3D-D74A-8209-B3A1-D9FA9414335E}"/>
          </ac:picMkLst>
        </pc:picChg>
        <pc:picChg chg="add del mod">
          <ac:chgData name="Лала А. Банева" userId="0781b033-3676-43df-982e-805e807be5d4" providerId="ADAL" clId="{7E04FDF0-8A5F-4805-9C65-6F3582BA4AAF}" dt="2023-05-20T17:13:36.202" v="418" actId="478"/>
          <ac:picMkLst>
            <pc:docMk/>
            <pc:sldMk cId="2135849511" sldId="457"/>
            <ac:picMk id="13" creationId="{A6CD6311-49B5-E4E6-DCEF-D31AA3D620F4}"/>
          </ac:picMkLst>
        </pc:picChg>
      </pc:sldChg>
      <pc:sldChg chg="del">
        <pc:chgData name="Лала А. Банева" userId="0781b033-3676-43df-982e-805e807be5d4" providerId="ADAL" clId="{7E04FDF0-8A5F-4805-9C65-6F3582BA4AAF}" dt="2023-05-21T12:47:18.261" v="3585" actId="47"/>
        <pc:sldMkLst>
          <pc:docMk/>
          <pc:sldMk cId="3304707761" sldId="477"/>
        </pc:sldMkLst>
      </pc:sldChg>
      <pc:sldChg chg="addSp delSp modSp mod">
        <pc:chgData name="Лала А. Банева" userId="0781b033-3676-43df-982e-805e807be5d4" providerId="ADAL" clId="{7E04FDF0-8A5F-4805-9C65-6F3582BA4AAF}" dt="2023-05-21T11:55:57.602" v="2411" actId="1076"/>
        <pc:sldMkLst>
          <pc:docMk/>
          <pc:sldMk cId="3414044522" sldId="489"/>
        </pc:sldMkLst>
        <pc:spChg chg="mod">
          <ac:chgData name="Лала А. Банева" userId="0781b033-3676-43df-982e-805e807be5d4" providerId="ADAL" clId="{7E04FDF0-8A5F-4805-9C65-6F3582BA4AAF}" dt="2023-05-20T18:34:33.200" v="1188" actId="207"/>
          <ac:spMkLst>
            <pc:docMk/>
            <pc:sldMk cId="3414044522" sldId="489"/>
            <ac:spMk id="2" creationId="{B5ADA465-74BF-C2D9-A257-026DA372D5D0}"/>
          </ac:spMkLst>
        </pc:spChg>
        <pc:spChg chg="mod">
          <ac:chgData name="Лала А. Банева" userId="0781b033-3676-43df-982e-805e807be5d4" providerId="ADAL" clId="{7E04FDF0-8A5F-4805-9C65-6F3582BA4AAF}" dt="2023-05-21T11:06:58.653" v="1265" actId="1076"/>
          <ac:spMkLst>
            <pc:docMk/>
            <pc:sldMk cId="3414044522" sldId="489"/>
            <ac:spMk id="3" creationId="{216B205D-F097-943D-0C32-CB06639C76AF}"/>
          </ac:spMkLst>
        </pc:spChg>
        <pc:spChg chg="add mod">
          <ac:chgData name="Лала А. Банева" userId="0781b033-3676-43df-982e-805e807be5d4" providerId="ADAL" clId="{7E04FDF0-8A5F-4805-9C65-6F3582BA4AAF}" dt="2023-05-21T11:55:57.602" v="2411" actId="1076"/>
          <ac:spMkLst>
            <pc:docMk/>
            <pc:sldMk cId="3414044522" sldId="489"/>
            <ac:spMk id="10" creationId="{F2FCF6C2-F5E8-2707-DBFF-2F350809FFD5}"/>
          </ac:spMkLst>
        </pc:spChg>
        <pc:picChg chg="add del mod modCrop">
          <ac:chgData name="Лала А. Банева" userId="0781b033-3676-43df-982e-805e807be5d4" providerId="ADAL" clId="{7E04FDF0-8A5F-4805-9C65-6F3582BA4AAF}" dt="2023-05-21T11:08:39.196" v="1288" actId="478"/>
          <ac:picMkLst>
            <pc:docMk/>
            <pc:sldMk cId="3414044522" sldId="489"/>
            <ac:picMk id="6" creationId="{5389255C-7CD4-088B-EC4E-6C3FB1CD6137}"/>
          </ac:picMkLst>
        </pc:picChg>
        <pc:picChg chg="del mod">
          <ac:chgData name="Лала А. Банева" userId="0781b033-3676-43df-982e-805e807be5d4" providerId="ADAL" clId="{7E04FDF0-8A5F-4805-9C65-6F3582BA4AAF}" dt="2023-05-20T16:50:01.239" v="169" actId="478"/>
          <ac:picMkLst>
            <pc:docMk/>
            <pc:sldMk cId="3414044522" sldId="489"/>
            <ac:picMk id="7" creationId="{8F44BA6F-25CC-0DD7-0315-7F2A61D5C1B0}"/>
          </ac:picMkLst>
        </pc:picChg>
        <pc:picChg chg="del">
          <ac:chgData name="Лала А. Банева" userId="0781b033-3676-43df-982e-805e807be5d4" providerId="ADAL" clId="{7E04FDF0-8A5F-4805-9C65-6F3582BA4AAF}" dt="2023-05-20T16:49:59.834" v="167" actId="478"/>
          <ac:picMkLst>
            <pc:docMk/>
            <pc:sldMk cId="3414044522" sldId="489"/>
            <ac:picMk id="8" creationId="{4C0D7AEE-B82F-D641-0CBF-DE2BBEA589BF}"/>
          </ac:picMkLst>
        </pc:picChg>
        <pc:picChg chg="add mod modCrop">
          <ac:chgData name="Лала А. Банева" userId="0781b033-3676-43df-982e-805e807be5d4" providerId="ADAL" clId="{7E04FDF0-8A5F-4805-9C65-6F3582BA4AAF}" dt="2023-05-21T11:10:23.940" v="1356" actId="1076"/>
          <ac:picMkLst>
            <pc:docMk/>
            <pc:sldMk cId="3414044522" sldId="489"/>
            <ac:picMk id="8" creationId="{6A25F9CE-7777-7E1F-40CD-C2FC4E85F170}"/>
          </ac:picMkLst>
        </pc:picChg>
        <pc:picChg chg="add mod">
          <ac:chgData name="Лала А. Банева" userId="0781b033-3676-43df-982e-805e807be5d4" providerId="ADAL" clId="{7E04FDF0-8A5F-4805-9C65-6F3582BA4AAF}" dt="2023-05-21T11:09:11.845" v="1298" actId="1076"/>
          <ac:picMkLst>
            <pc:docMk/>
            <pc:sldMk cId="3414044522" sldId="489"/>
            <ac:picMk id="9" creationId="{312C3514-262D-222D-CCC2-3D30AA3719A2}"/>
          </ac:picMkLst>
        </pc:picChg>
      </pc:sldChg>
      <pc:sldChg chg="del">
        <pc:chgData name="Лала А. Банева" userId="0781b033-3676-43df-982e-805e807be5d4" providerId="ADAL" clId="{7E04FDF0-8A5F-4805-9C65-6F3582BA4AAF}" dt="2023-05-20T16:52:19.173" v="197" actId="47"/>
        <pc:sldMkLst>
          <pc:docMk/>
          <pc:sldMk cId="3813180254" sldId="490"/>
        </pc:sldMkLst>
      </pc:sldChg>
      <pc:sldChg chg="del">
        <pc:chgData name="Лала А. Банева" userId="0781b033-3676-43df-982e-805e807be5d4" providerId="ADAL" clId="{7E04FDF0-8A5F-4805-9C65-6F3582BA4AAF}" dt="2023-05-20T16:52:18.650" v="196" actId="47"/>
        <pc:sldMkLst>
          <pc:docMk/>
          <pc:sldMk cId="1993902499" sldId="493"/>
        </pc:sldMkLst>
      </pc:sldChg>
      <pc:sldChg chg="del">
        <pc:chgData name="Лала А. Банева" userId="0781b033-3676-43df-982e-805e807be5d4" providerId="ADAL" clId="{7E04FDF0-8A5F-4805-9C65-6F3582BA4AAF}" dt="2023-05-20T16:52:22.376" v="200" actId="47"/>
        <pc:sldMkLst>
          <pc:docMk/>
          <pc:sldMk cId="877474046" sldId="495"/>
        </pc:sldMkLst>
      </pc:sldChg>
      <pc:sldChg chg="del">
        <pc:chgData name="Лала А. Банева" userId="0781b033-3676-43df-982e-805e807be5d4" providerId="ADAL" clId="{7E04FDF0-8A5F-4805-9C65-6F3582BA4AAF}" dt="2023-05-20T16:52:20.325" v="198" actId="47"/>
        <pc:sldMkLst>
          <pc:docMk/>
          <pc:sldMk cId="748323327" sldId="497"/>
        </pc:sldMkLst>
      </pc:sldChg>
      <pc:sldChg chg="del">
        <pc:chgData name="Лала А. Банева" userId="0781b033-3676-43df-982e-805e807be5d4" providerId="ADAL" clId="{7E04FDF0-8A5F-4805-9C65-6F3582BA4AAF}" dt="2023-05-20T16:52:32.518" v="211" actId="47"/>
        <pc:sldMkLst>
          <pc:docMk/>
          <pc:sldMk cId="3183427252" sldId="498"/>
        </pc:sldMkLst>
      </pc:sldChg>
      <pc:sldChg chg="del">
        <pc:chgData name="Лала А. Банева" userId="0781b033-3676-43df-982e-805e807be5d4" providerId="ADAL" clId="{7E04FDF0-8A5F-4805-9C65-6F3582BA4AAF}" dt="2023-05-20T16:52:25.458" v="204" actId="47"/>
        <pc:sldMkLst>
          <pc:docMk/>
          <pc:sldMk cId="576343050" sldId="500"/>
        </pc:sldMkLst>
      </pc:sldChg>
      <pc:sldChg chg="del">
        <pc:chgData name="Лала А. Банева" userId="0781b033-3676-43df-982e-805e807be5d4" providerId="ADAL" clId="{7E04FDF0-8A5F-4805-9C65-6F3582BA4AAF}" dt="2023-05-20T16:52:27.351" v="206" actId="47"/>
        <pc:sldMkLst>
          <pc:docMk/>
          <pc:sldMk cId="1366085647" sldId="501"/>
        </pc:sldMkLst>
      </pc:sldChg>
      <pc:sldChg chg="del">
        <pc:chgData name="Лала А. Банева" userId="0781b033-3676-43df-982e-805e807be5d4" providerId="ADAL" clId="{7E04FDF0-8A5F-4805-9C65-6F3582BA4AAF}" dt="2023-05-20T16:52:33.624" v="212" actId="47"/>
        <pc:sldMkLst>
          <pc:docMk/>
          <pc:sldMk cId="463089568" sldId="502"/>
        </pc:sldMkLst>
      </pc:sldChg>
      <pc:sldChg chg="del">
        <pc:chgData name="Лала А. Банева" userId="0781b033-3676-43df-982e-805e807be5d4" providerId="ADAL" clId="{7E04FDF0-8A5F-4805-9C65-6F3582BA4AAF}" dt="2023-05-20T16:52:35.954" v="214" actId="47"/>
        <pc:sldMkLst>
          <pc:docMk/>
          <pc:sldMk cId="3564365219" sldId="507"/>
        </pc:sldMkLst>
      </pc:sldChg>
      <pc:sldChg chg="del">
        <pc:chgData name="Лала А. Банева" userId="0781b033-3676-43df-982e-805e807be5d4" providerId="ADAL" clId="{7E04FDF0-8A5F-4805-9C65-6F3582BA4AAF}" dt="2023-05-20T16:52:23.130" v="201" actId="47"/>
        <pc:sldMkLst>
          <pc:docMk/>
          <pc:sldMk cId="569369020" sldId="510"/>
        </pc:sldMkLst>
      </pc:sldChg>
      <pc:sldChg chg="del">
        <pc:chgData name="Лала А. Банева" userId="0781b033-3676-43df-982e-805e807be5d4" providerId="ADAL" clId="{7E04FDF0-8A5F-4805-9C65-6F3582BA4AAF}" dt="2023-05-20T16:52:37.163" v="215" actId="47"/>
        <pc:sldMkLst>
          <pc:docMk/>
          <pc:sldMk cId="4172023183" sldId="511"/>
        </pc:sldMkLst>
      </pc:sldChg>
      <pc:sldChg chg="del">
        <pc:chgData name="Лала А. Банева" userId="0781b033-3676-43df-982e-805e807be5d4" providerId="ADAL" clId="{7E04FDF0-8A5F-4805-9C65-6F3582BA4AAF}" dt="2023-05-20T16:52:49.099" v="218" actId="47"/>
        <pc:sldMkLst>
          <pc:docMk/>
          <pc:sldMk cId="2474330529" sldId="512"/>
        </pc:sldMkLst>
      </pc:sldChg>
      <pc:sldChg chg="del">
        <pc:chgData name="Лала А. Банева" userId="0781b033-3676-43df-982e-805e807be5d4" providerId="ADAL" clId="{7E04FDF0-8A5F-4805-9C65-6F3582BA4AAF}" dt="2023-05-20T16:52:48.045" v="217" actId="47"/>
        <pc:sldMkLst>
          <pc:docMk/>
          <pc:sldMk cId="1740329509" sldId="513"/>
        </pc:sldMkLst>
      </pc:sldChg>
      <pc:sldChg chg="del">
        <pc:chgData name="Лала А. Банева" userId="0781b033-3676-43df-982e-805e807be5d4" providerId="ADAL" clId="{7E04FDF0-8A5F-4805-9C65-6F3582BA4AAF}" dt="2023-05-20T16:52:30.852" v="209" actId="47"/>
        <pc:sldMkLst>
          <pc:docMk/>
          <pc:sldMk cId="2007103275" sldId="514"/>
        </pc:sldMkLst>
      </pc:sldChg>
      <pc:sldChg chg="del">
        <pc:chgData name="Лала А. Банева" userId="0781b033-3676-43df-982e-805e807be5d4" providerId="ADAL" clId="{7E04FDF0-8A5F-4805-9C65-6F3582BA4AAF}" dt="2023-05-20T16:52:28.407" v="207" actId="47"/>
        <pc:sldMkLst>
          <pc:docMk/>
          <pc:sldMk cId="2733331456" sldId="515"/>
        </pc:sldMkLst>
      </pc:sldChg>
      <pc:sldChg chg="del">
        <pc:chgData name="Лала А. Банева" userId="0781b033-3676-43df-982e-805e807be5d4" providerId="ADAL" clId="{7E04FDF0-8A5F-4805-9C65-6F3582BA4AAF}" dt="2023-05-20T16:52:24.546" v="203" actId="47"/>
        <pc:sldMkLst>
          <pc:docMk/>
          <pc:sldMk cId="1981417866" sldId="516"/>
        </pc:sldMkLst>
      </pc:sldChg>
      <pc:sldChg chg="del">
        <pc:chgData name="Лала А. Банева" userId="0781b033-3676-43df-982e-805e807be5d4" providerId="ADAL" clId="{7E04FDF0-8A5F-4805-9C65-6F3582BA4AAF}" dt="2023-05-20T16:52:20.966" v="199" actId="47"/>
        <pc:sldMkLst>
          <pc:docMk/>
          <pc:sldMk cId="1312518156" sldId="518"/>
        </pc:sldMkLst>
      </pc:sldChg>
      <pc:sldChg chg="del">
        <pc:chgData name="Лала А. Банева" userId="0781b033-3676-43df-982e-805e807be5d4" providerId="ADAL" clId="{7E04FDF0-8A5F-4805-9C65-6F3582BA4AAF}" dt="2023-05-20T16:52:23.760" v="202" actId="47"/>
        <pc:sldMkLst>
          <pc:docMk/>
          <pc:sldMk cId="1279687846" sldId="521"/>
        </pc:sldMkLst>
      </pc:sldChg>
      <pc:sldChg chg="del">
        <pc:chgData name="Лала А. Банева" userId="0781b033-3676-43df-982e-805e807be5d4" providerId="ADAL" clId="{7E04FDF0-8A5F-4805-9C65-6F3582BA4AAF}" dt="2023-05-20T16:52:29.947" v="208" actId="47"/>
        <pc:sldMkLst>
          <pc:docMk/>
          <pc:sldMk cId="1408480392" sldId="523"/>
        </pc:sldMkLst>
      </pc:sldChg>
      <pc:sldChg chg="del">
        <pc:chgData name="Лала А. Банева" userId="0781b033-3676-43df-982e-805e807be5d4" providerId="ADAL" clId="{7E04FDF0-8A5F-4805-9C65-6F3582BA4AAF}" dt="2023-05-20T16:52:31.644" v="210" actId="47"/>
        <pc:sldMkLst>
          <pc:docMk/>
          <pc:sldMk cId="1177953686" sldId="525"/>
        </pc:sldMkLst>
      </pc:sldChg>
      <pc:sldChg chg="del">
        <pc:chgData name="Лала А. Банева" userId="0781b033-3676-43df-982e-805e807be5d4" providerId="ADAL" clId="{7E04FDF0-8A5F-4805-9C65-6F3582BA4AAF}" dt="2023-05-20T16:52:34.696" v="213" actId="47"/>
        <pc:sldMkLst>
          <pc:docMk/>
          <pc:sldMk cId="3360127901" sldId="526"/>
        </pc:sldMkLst>
      </pc:sldChg>
      <pc:sldChg chg="addSp delSp modSp add del mod ord">
        <pc:chgData name="Лала А. Банева" userId="0781b033-3676-43df-982e-805e807be5d4" providerId="ADAL" clId="{7E04FDF0-8A5F-4805-9C65-6F3582BA4AAF}" dt="2023-05-21T12:51:09.111" v="3624" actId="1076"/>
        <pc:sldMkLst>
          <pc:docMk/>
          <pc:sldMk cId="3775446088" sldId="527"/>
        </pc:sldMkLst>
        <pc:spChg chg="del mod">
          <ac:chgData name="Лала А. Банева" userId="0781b033-3676-43df-982e-805e807be5d4" providerId="ADAL" clId="{7E04FDF0-8A5F-4805-9C65-6F3582BA4AAF}" dt="2023-05-21T12:44:07.044" v="3525" actId="478"/>
          <ac:spMkLst>
            <pc:docMk/>
            <pc:sldMk cId="3775446088" sldId="527"/>
            <ac:spMk id="3" creationId="{72B3226C-DDD2-E8AA-4125-2A05FCEA4691}"/>
          </ac:spMkLst>
        </pc:spChg>
        <pc:spChg chg="del mod">
          <ac:chgData name="Лала А. Банева" userId="0781b033-3676-43df-982e-805e807be5d4" providerId="ADAL" clId="{7E04FDF0-8A5F-4805-9C65-6F3582BA4AAF}" dt="2023-05-21T12:43:05.324" v="3517" actId="478"/>
          <ac:spMkLst>
            <pc:docMk/>
            <pc:sldMk cId="3775446088" sldId="527"/>
            <ac:spMk id="7" creationId="{2FC7DEB1-44FD-9921-21BA-B3F7667A9149}"/>
          </ac:spMkLst>
        </pc:spChg>
        <pc:spChg chg="add mod">
          <ac:chgData name="Лала А. Банева" userId="0781b033-3676-43df-982e-805e807be5d4" providerId="ADAL" clId="{7E04FDF0-8A5F-4805-9C65-6F3582BA4AAF}" dt="2023-05-21T12:44:26.152" v="3539" actId="20577"/>
          <ac:spMkLst>
            <pc:docMk/>
            <pc:sldMk cId="3775446088" sldId="527"/>
            <ac:spMk id="8" creationId="{DCC8A02C-D2D4-B76B-E4CB-A84F6DAF90A3}"/>
          </ac:spMkLst>
        </pc:spChg>
        <pc:spChg chg="del mod">
          <ac:chgData name="Лала А. Банева" userId="0781b033-3676-43df-982e-805e807be5d4" providerId="ADAL" clId="{7E04FDF0-8A5F-4805-9C65-6F3582BA4AAF}" dt="2023-05-21T12:44:10.694" v="3528" actId="478"/>
          <ac:spMkLst>
            <pc:docMk/>
            <pc:sldMk cId="3775446088" sldId="527"/>
            <ac:spMk id="18" creationId="{C1571B98-C783-6A86-25E1-B7A34048C118}"/>
          </ac:spMkLst>
        </pc:spChg>
        <pc:picChg chg="add mod">
          <ac:chgData name="Лала А. Банева" userId="0781b033-3676-43df-982e-805e807be5d4" providerId="ADAL" clId="{7E04FDF0-8A5F-4805-9C65-6F3582BA4AAF}" dt="2023-05-21T12:46:45.777" v="3575" actId="1076"/>
          <ac:picMkLst>
            <pc:docMk/>
            <pc:sldMk cId="3775446088" sldId="527"/>
            <ac:picMk id="2" creationId="{376ED07F-1055-8336-B8E7-5962D5A32502}"/>
          </ac:picMkLst>
        </pc:picChg>
        <pc:picChg chg="del mod">
          <ac:chgData name="Лала А. Банева" userId="0781b033-3676-43df-982e-805e807be5d4" providerId="ADAL" clId="{7E04FDF0-8A5F-4805-9C65-6F3582BA4AAF}" dt="2023-05-21T12:44:56.006" v="3550" actId="478"/>
          <ac:picMkLst>
            <pc:docMk/>
            <pc:sldMk cId="3775446088" sldId="527"/>
            <ac:picMk id="2" creationId="{AD4F715F-38E5-A821-46F9-B834E786EDC0}"/>
          </ac:picMkLst>
        </pc:picChg>
        <pc:picChg chg="add mod">
          <ac:chgData name="Лала А. Банева" userId="0781b033-3676-43df-982e-805e807be5d4" providerId="ADAL" clId="{7E04FDF0-8A5F-4805-9C65-6F3582BA4AAF}" dt="2023-05-21T12:50:24.721" v="3616" actId="1076"/>
          <ac:picMkLst>
            <pc:docMk/>
            <pc:sldMk cId="3775446088" sldId="527"/>
            <ac:picMk id="6" creationId="{92A057E7-2FE0-AAFB-B033-CB18D4A00300}"/>
          </ac:picMkLst>
        </pc:picChg>
        <pc:picChg chg="add del">
          <ac:chgData name="Лала А. Банева" userId="0781b033-3676-43df-982e-805e807be5d4" providerId="ADAL" clId="{7E04FDF0-8A5F-4805-9C65-6F3582BA4AAF}" dt="2023-05-21T12:43:52.629" v="3520"/>
          <ac:picMkLst>
            <pc:docMk/>
            <pc:sldMk cId="3775446088" sldId="527"/>
            <ac:picMk id="6" creationId="{FA1B5C4A-14EE-DAE5-B4EF-DBA7A28ED467}"/>
          </ac:picMkLst>
        </pc:picChg>
        <pc:picChg chg="add mod">
          <ac:chgData name="Лала А. Банева" userId="0781b033-3676-43df-982e-805e807be5d4" providerId="ADAL" clId="{7E04FDF0-8A5F-4805-9C65-6F3582BA4AAF}" dt="2023-05-21T12:46:59.248" v="3581" actId="14100"/>
          <ac:picMkLst>
            <pc:docMk/>
            <pc:sldMk cId="3775446088" sldId="527"/>
            <ac:picMk id="9" creationId="{B9D45D83-28DB-ED7B-89D1-EFAB932B6616}"/>
          </ac:picMkLst>
        </pc:picChg>
        <pc:picChg chg="mod">
          <ac:chgData name="Лала А. Банева" userId="0781b033-3676-43df-982e-805e807be5d4" providerId="ADAL" clId="{7E04FDF0-8A5F-4805-9C65-6F3582BA4AAF}" dt="2023-05-21T12:50:03.299" v="3610" actId="14100"/>
          <ac:picMkLst>
            <pc:docMk/>
            <pc:sldMk cId="3775446088" sldId="527"/>
            <ac:picMk id="10" creationId="{FDEDFD1B-9187-3B42-3837-687CFAD202F9}"/>
          </ac:picMkLst>
        </pc:picChg>
        <pc:picChg chg="add mod">
          <ac:chgData name="Лала А. Банева" userId="0781b033-3676-43df-982e-805e807be5d4" providerId="ADAL" clId="{7E04FDF0-8A5F-4805-9C65-6F3582BA4AAF}" dt="2023-05-21T12:51:09.111" v="3624" actId="1076"/>
          <ac:picMkLst>
            <pc:docMk/>
            <pc:sldMk cId="3775446088" sldId="527"/>
            <ac:picMk id="12" creationId="{B6BC0E99-390E-3DCA-9052-1CB8E7682B73}"/>
          </ac:picMkLst>
        </pc:picChg>
        <pc:picChg chg="add del mod">
          <ac:chgData name="Лала А. Банева" userId="0781b033-3676-43df-982e-805e807be5d4" providerId="ADAL" clId="{7E04FDF0-8A5F-4805-9C65-6F3582BA4AAF}" dt="2023-05-21T12:50:40.166" v="3621" actId="1076"/>
          <ac:picMkLst>
            <pc:docMk/>
            <pc:sldMk cId="3775446088" sldId="527"/>
            <ac:picMk id="14" creationId="{DD6234DD-002A-E5D6-BA04-5E789D5110DB}"/>
          </ac:picMkLst>
        </pc:picChg>
        <pc:picChg chg="mod">
          <ac:chgData name="Лала А. Банева" userId="0781b033-3676-43df-982e-805e807be5d4" providerId="ADAL" clId="{7E04FDF0-8A5F-4805-9C65-6F3582BA4AAF}" dt="2023-05-21T12:50:35.380" v="3620" actId="14100"/>
          <ac:picMkLst>
            <pc:docMk/>
            <pc:sldMk cId="3775446088" sldId="527"/>
            <ac:picMk id="19" creationId="{38AC4341-2D89-6E11-4C7C-9DA12DC5AB0C}"/>
          </ac:picMkLst>
        </pc:picChg>
      </pc:sldChg>
      <pc:sldChg chg="modSp del mod">
        <pc:chgData name="Лала А. Банева" userId="0781b033-3676-43df-982e-805e807be5d4" providerId="ADAL" clId="{7E04FDF0-8A5F-4805-9C65-6F3582BA4AAF}" dt="2023-05-21T12:47:33.899" v="3590" actId="47"/>
        <pc:sldMkLst>
          <pc:docMk/>
          <pc:sldMk cId="3135290040" sldId="528"/>
        </pc:sldMkLst>
        <pc:picChg chg="mod">
          <ac:chgData name="Лала А. Банева" userId="0781b033-3676-43df-982e-805e807be5d4" providerId="ADAL" clId="{7E04FDF0-8A5F-4805-9C65-6F3582BA4AAF}" dt="2023-05-21T12:46:29.309" v="3571" actId="1076"/>
          <ac:picMkLst>
            <pc:docMk/>
            <pc:sldMk cId="3135290040" sldId="528"/>
            <ac:picMk id="16" creationId="{51FAF70B-D437-BE5E-6959-EB7366B63775}"/>
          </ac:picMkLst>
        </pc:picChg>
      </pc:sldChg>
      <pc:sldChg chg="del">
        <pc:chgData name="Лала А. Банева" userId="0781b033-3676-43df-982e-805e807be5d4" providerId="ADAL" clId="{7E04FDF0-8A5F-4805-9C65-6F3582BA4AAF}" dt="2023-05-20T16:52:50.184" v="219" actId="47"/>
        <pc:sldMkLst>
          <pc:docMk/>
          <pc:sldMk cId="4061741253" sldId="529"/>
        </pc:sldMkLst>
      </pc:sldChg>
      <pc:sldChg chg="del">
        <pc:chgData name="Лала А. Банева" userId="0781b033-3676-43df-982e-805e807be5d4" providerId="ADAL" clId="{7E04FDF0-8A5F-4805-9C65-6F3582BA4AAF}" dt="2023-05-20T16:52:26.425" v="205" actId="47"/>
        <pc:sldMkLst>
          <pc:docMk/>
          <pc:sldMk cId="4006441308" sldId="530"/>
        </pc:sldMkLst>
      </pc:sldChg>
      <pc:sldChg chg="del">
        <pc:chgData name="Лала А. Банева" userId="0781b033-3676-43df-982e-805e807be5d4" providerId="ADAL" clId="{7E04FDF0-8A5F-4805-9C65-6F3582BA4AAF}" dt="2023-05-20T16:52:47.074" v="216" actId="47"/>
        <pc:sldMkLst>
          <pc:docMk/>
          <pc:sldMk cId="1457135011" sldId="532"/>
        </pc:sldMkLst>
      </pc:sldChg>
      <pc:sldChg chg="addSp delSp modSp add mod ord">
        <pc:chgData name="Лала А. Банева" userId="0781b033-3676-43df-982e-805e807be5d4" providerId="ADAL" clId="{7E04FDF0-8A5F-4805-9C65-6F3582BA4AAF}" dt="2023-05-21T11:56:36.590" v="2417" actId="20577"/>
        <pc:sldMkLst>
          <pc:docMk/>
          <pc:sldMk cId="2200584864" sldId="533"/>
        </pc:sldMkLst>
        <pc:spChg chg="mod">
          <ac:chgData name="Лала А. Банева" userId="0781b033-3676-43df-982e-805e807be5d4" providerId="ADAL" clId="{7E04FDF0-8A5F-4805-9C65-6F3582BA4AAF}" dt="2023-05-21T11:56:26.599" v="2413" actId="1076"/>
          <ac:spMkLst>
            <pc:docMk/>
            <pc:sldMk cId="2200584864" sldId="533"/>
            <ac:spMk id="2" creationId="{B5ADA465-74BF-C2D9-A257-026DA372D5D0}"/>
          </ac:spMkLst>
        </pc:spChg>
        <pc:spChg chg="mod">
          <ac:chgData name="Лала А. Банева" userId="0781b033-3676-43df-982e-805e807be5d4" providerId="ADAL" clId="{7E04FDF0-8A5F-4805-9C65-6F3582BA4AAF}" dt="2023-05-21T11:56:36.590" v="2417" actId="20577"/>
          <ac:spMkLst>
            <pc:docMk/>
            <pc:sldMk cId="2200584864" sldId="533"/>
            <ac:spMk id="3" creationId="{216B205D-F097-943D-0C32-CB06639C76AF}"/>
          </ac:spMkLst>
        </pc:spChg>
        <pc:picChg chg="add del mod modCrop">
          <ac:chgData name="Лала А. Банева" userId="0781b033-3676-43df-982e-805e807be5d4" providerId="ADAL" clId="{7E04FDF0-8A5F-4805-9C65-6F3582BA4AAF}" dt="2023-05-21T11:16:36.606" v="1457" actId="478"/>
          <ac:picMkLst>
            <pc:docMk/>
            <pc:sldMk cId="2200584864" sldId="533"/>
            <ac:picMk id="6" creationId="{5B868F9B-57C7-C780-FE37-2E998AE7A686}"/>
          </ac:picMkLst>
        </pc:picChg>
        <pc:picChg chg="add mod modCrop">
          <ac:chgData name="Лала А. Банева" userId="0781b033-3676-43df-982e-805e807be5d4" providerId="ADAL" clId="{7E04FDF0-8A5F-4805-9C65-6F3582BA4AAF}" dt="2023-05-21T11:56:31.011" v="2415" actId="1076"/>
          <ac:picMkLst>
            <pc:docMk/>
            <pc:sldMk cId="2200584864" sldId="533"/>
            <ac:picMk id="7" creationId="{3607637F-E80C-6753-82F3-C4DAD3980A64}"/>
          </ac:picMkLst>
        </pc:picChg>
        <pc:picChg chg="add mod">
          <ac:chgData name="Лала А. Банева" userId="0781b033-3676-43df-982e-805e807be5d4" providerId="ADAL" clId="{7E04FDF0-8A5F-4805-9C65-6F3582BA4AAF}" dt="2023-05-21T11:56:28.748" v="2414" actId="1076"/>
          <ac:picMkLst>
            <pc:docMk/>
            <pc:sldMk cId="2200584864" sldId="533"/>
            <ac:picMk id="8" creationId="{A6C5177A-F987-E863-F4EF-A066A19F605C}"/>
          </ac:picMkLst>
        </pc:picChg>
      </pc:sldChg>
      <pc:sldChg chg="addSp delSp modSp add mod ord">
        <pc:chgData name="Лала А. Банева" userId="0781b033-3676-43df-982e-805e807be5d4" providerId="ADAL" clId="{7E04FDF0-8A5F-4805-9C65-6F3582BA4AAF}" dt="2023-05-21T12:03:11.579" v="2515" actId="1076"/>
        <pc:sldMkLst>
          <pc:docMk/>
          <pc:sldMk cId="2194216770" sldId="534"/>
        </pc:sldMkLst>
        <pc:spChg chg="mod">
          <ac:chgData name="Лала А. Банева" userId="0781b033-3676-43df-982e-805e807be5d4" providerId="ADAL" clId="{7E04FDF0-8A5F-4805-9C65-6F3582BA4AAF}" dt="2023-05-21T11:41:31.347" v="1926" actId="1076"/>
          <ac:spMkLst>
            <pc:docMk/>
            <pc:sldMk cId="2194216770" sldId="534"/>
            <ac:spMk id="2" creationId="{B5ADA465-74BF-C2D9-A257-026DA372D5D0}"/>
          </ac:spMkLst>
        </pc:spChg>
        <pc:spChg chg="mod">
          <ac:chgData name="Лала А. Банева" userId="0781b033-3676-43df-982e-805e807be5d4" providerId="ADAL" clId="{7E04FDF0-8A5F-4805-9C65-6F3582BA4AAF}" dt="2023-05-21T11:57:36.051" v="2428" actId="6549"/>
          <ac:spMkLst>
            <pc:docMk/>
            <pc:sldMk cId="2194216770" sldId="534"/>
            <ac:spMk id="3" creationId="{216B205D-F097-943D-0C32-CB06639C76AF}"/>
          </ac:spMkLst>
        </pc:spChg>
        <pc:picChg chg="add del mod">
          <ac:chgData name="Лала А. Банева" userId="0781b033-3676-43df-982e-805e807be5d4" providerId="ADAL" clId="{7E04FDF0-8A5F-4805-9C65-6F3582BA4AAF}" dt="2023-05-21T11:40:28.620" v="1911" actId="478"/>
          <ac:picMkLst>
            <pc:docMk/>
            <pc:sldMk cId="2194216770" sldId="534"/>
            <ac:picMk id="6" creationId="{F3496DE9-6E98-08DB-F958-FBF4B3C9FE57}"/>
          </ac:picMkLst>
        </pc:picChg>
        <pc:picChg chg="add del mod modCrop">
          <ac:chgData name="Лала А. Банева" userId="0781b033-3676-43df-982e-805e807be5d4" providerId="ADAL" clId="{7E04FDF0-8A5F-4805-9C65-6F3582BA4AAF}" dt="2023-05-21T12:02:43.370" v="2502" actId="478"/>
          <ac:picMkLst>
            <pc:docMk/>
            <pc:sldMk cId="2194216770" sldId="534"/>
            <ac:picMk id="8" creationId="{ED5D1676-9A1C-8FEA-DD63-F35812E5885C}"/>
          </ac:picMkLst>
        </pc:picChg>
        <pc:picChg chg="add mod modCrop">
          <ac:chgData name="Лала А. Банева" userId="0781b033-3676-43df-982e-805e807be5d4" providerId="ADAL" clId="{7E04FDF0-8A5F-4805-9C65-6F3582BA4AAF}" dt="2023-05-21T11:57:24.194" v="2425" actId="1076"/>
          <ac:picMkLst>
            <pc:docMk/>
            <pc:sldMk cId="2194216770" sldId="534"/>
            <ac:picMk id="9" creationId="{C416033A-1EB5-F6CE-5104-D5C402B86CFF}"/>
          </ac:picMkLst>
        </pc:picChg>
        <pc:picChg chg="add del mod">
          <ac:chgData name="Лала А. Банева" userId="0781b033-3676-43df-982e-805e807be5d4" providerId="ADAL" clId="{7E04FDF0-8A5F-4805-9C65-6F3582BA4AAF}" dt="2023-05-21T11:44:01.959" v="2092" actId="478"/>
          <ac:picMkLst>
            <pc:docMk/>
            <pc:sldMk cId="2194216770" sldId="534"/>
            <ac:picMk id="11" creationId="{1D7006AE-2CDE-32CB-31FF-631972E7FC2C}"/>
          </ac:picMkLst>
        </pc:picChg>
        <pc:picChg chg="add mod modCrop">
          <ac:chgData name="Лала А. Банева" userId="0781b033-3676-43df-982e-805e807be5d4" providerId="ADAL" clId="{7E04FDF0-8A5F-4805-9C65-6F3582BA4AAF}" dt="2023-05-21T12:03:11.579" v="2515" actId="1076"/>
          <ac:picMkLst>
            <pc:docMk/>
            <pc:sldMk cId="2194216770" sldId="534"/>
            <ac:picMk id="13" creationId="{BA58995A-9B52-725B-9CE9-F8155AF3F808}"/>
          </ac:picMkLst>
        </pc:picChg>
      </pc:sldChg>
      <pc:sldChg chg="addSp modSp add mod ord">
        <pc:chgData name="Лала А. Банева" userId="0781b033-3676-43df-982e-805e807be5d4" providerId="ADAL" clId="{7E04FDF0-8A5F-4805-9C65-6F3582BA4AAF}" dt="2023-05-21T11:57:55.314" v="2430" actId="1076"/>
        <pc:sldMkLst>
          <pc:docMk/>
          <pc:sldMk cId="1111412134" sldId="535"/>
        </pc:sldMkLst>
        <pc:spChg chg="mod">
          <ac:chgData name="Лала А. Банева" userId="0781b033-3676-43df-982e-805e807be5d4" providerId="ADAL" clId="{7E04FDF0-8A5F-4805-9C65-6F3582BA4AAF}" dt="2023-05-21T11:45:17.093" v="2098" actId="207"/>
          <ac:spMkLst>
            <pc:docMk/>
            <pc:sldMk cId="1111412134" sldId="535"/>
            <ac:spMk id="2" creationId="{B5ADA465-74BF-C2D9-A257-026DA372D5D0}"/>
          </ac:spMkLst>
        </pc:spChg>
        <pc:spChg chg="mod">
          <ac:chgData name="Лала А. Банева" userId="0781b033-3676-43df-982e-805e807be5d4" providerId="ADAL" clId="{7E04FDF0-8A5F-4805-9C65-6F3582BA4AAF}" dt="2023-05-21T11:57:55.314" v="2430" actId="1076"/>
          <ac:spMkLst>
            <pc:docMk/>
            <pc:sldMk cId="1111412134" sldId="535"/>
            <ac:spMk id="3" creationId="{216B205D-F097-943D-0C32-CB06639C76AF}"/>
          </ac:spMkLst>
        </pc:spChg>
        <pc:picChg chg="add mod">
          <ac:chgData name="Лала А. Банева" userId="0781b033-3676-43df-982e-805e807be5d4" providerId="ADAL" clId="{7E04FDF0-8A5F-4805-9C65-6F3582BA4AAF}" dt="2023-05-21T11:45:23.651" v="2101" actId="14100"/>
          <ac:picMkLst>
            <pc:docMk/>
            <pc:sldMk cId="1111412134" sldId="535"/>
            <ac:picMk id="5" creationId="{8B02BC40-53AB-8652-E528-B56FE566D062}"/>
          </ac:picMkLst>
        </pc:picChg>
      </pc:sldChg>
      <pc:sldChg chg="modSp add mod ord">
        <pc:chgData name="Лала А. Банева" userId="0781b033-3676-43df-982e-805e807be5d4" providerId="ADAL" clId="{7E04FDF0-8A5F-4805-9C65-6F3582BA4AAF}" dt="2023-05-21T12:41:36.421" v="3508" actId="20577"/>
        <pc:sldMkLst>
          <pc:docMk/>
          <pc:sldMk cId="1042562686" sldId="536"/>
        </pc:sldMkLst>
        <pc:spChg chg="mod">
          <ac:chgData name="Лала А. Банева" userId="0781b033-3676-43df-982e-805e807be5d4" providerId="ADAL" clId="{7E04FDF0-8A5F-4805-9C65-6F3582BA4AAF}" dt="2023-05-21T12:24:45.534" v="2901" actId="207"/>
          <ac:spMkLst>
            <pc:docMk/>
            <pc:sldMk cId="1042562686" sldId="536"/>
            <ac:spMk id="2" creationId="{B5ADA465-74BF-C2D9-A257-026DA372D5D0}"/>
          </ac:spMkLst>
        </pc:spChg>
        <pc:spChg chg="mod">
          <ac:chgData name="Лала А. Банева" userId="0781b033-3676-43df-982e-805e807be5d4" providerId="ADAL" clId="{7E04FDF0-8A5F-4805-9C65-6F3582BA4AAF}" dt="2023-05-21T12:41:36.421" v="3508" actId="20577"/>
          <ac:spMkLst>
            <pc:docMk/>
            <pc:sldMk cId="1042562686" sldId="536"/>
            <ac:spMk id="3" creationId="{216B205D-F097-943D-0C32-CB06639C76AF}"/>
          </ac:spMkLst>
        </pc:spChg>
      </pc:sldChg>
      <pc:sldChg chg="addSp delSp modSp add mod ord">
        <pc:chgData name="Лала А. Банева" userId="0781b033-3676-43df-982e-805e807be5d4" providerId="ADAL" clId="{7E04FDF0-8A5F-4805-9C65-6F3582BA4AAF}" dt="2023-05-21T12:38:42.680" v="3465" actId="20577"/>
        <pc:sldMkLst>
          <pc:docMk/>
          <pc:sldMk cId="495642023" sldId="537"/>
        </pc:sldMkLst>
        <pc:spChg chg="mod">
          <ac:chgData name="Лала А. Банева" userId="0781b033-3676-43df-982e-805e807be5d4" providerId="ADAL" clId="{7E04FDF0-8A5F-4805-9C65-6F3582BA4AAF}" dt="2023-05-21T12:35:57.666" v="3410" actId="207"/>
          <ac:spMkLst>
            <pc:docMk/>
            <pc:sldMk cId="495642023" sldId="537"/>
            <ac:spMk id="2" creationId="{B5ADA465-74BF-C2D9-A257-026DA372D5D0}"/>
          </ac:spMkLst>
        </pc:spChg>
        <pc:spChg chg="del mod">
          <ac:chgData name="Лала А. Банева" userId="0781b033-3676-43df-982e-805e807be5d4" providerId="ADAL" clId="{7E04FDF0-8A5F-4805-9C65-6F3582BA4AAF}" dt="2023-05-21T12:34:55.876" v="3402" actId="478"/>
          <ac:spMkLst>
            <pc:docMk/>
            <pc:sldMk cId="495642023" sldId="537"/>
            <ac:spMk id="3" creationId="{216B205D-F097-943D-0C32-CB06639C76AF}"/>
          </ac:spMkLst>
        </pc:spChg>
        <pc:spChg chg="add mod">
          <ac:chgData name="Лала А. Банева" userId="0781b033-3676-43df-982e-805e807be5d4" providerId="ADAL" clId="{7E04FDF0-8A5F-4805-9C65-6F3582BA4AAF}" dt="2023-05-21T12:38:42.680" v="3465" actId="20577"/>
          <ac:spMkLst>
            <pc:docMk/>
            <pc:sldMk cId="495642023" sldId="537"/>
            <ac:spMk id="5" creationId="{525B9F9C-F9C0-B17E-4696-7AEFC8AD5B80}"/>
          </ac:spMkLst>
        </pc:spChg>
      </pc:sldChg>
      <pc:sldChg chg="modSp add del mod ord">
        <pc:chgData name="Лала А. Банева" userId="0781b033-3676-43df-982e-805e807be5d4" providerId="ADAL" clId="{7E04FDF0-8A5F-4805-9C65-6F3582BA4AAF}" dt="2023-05-21T12:33:37" v="3373" actId="47"/>
        <pc:sldMkLst>
          <pc:docMk/>
          <pc:sldMk cId="4074365472" sldId="538"/>
        </pc:sldMkLst>
        <pc:spChg chg="mod">
          <ac:chgData name="Лала А. Банева" userId="0781b033-3676-43df-982e-805e807be5d4" providerId="ADAL" clId="{7E04FDF0-8A5F-4805-9C65-6F3582BA4AAF}" dt="2023-05-20T16:57:11.679" v="256"/>
          <ac:spMkLst>
            <pc:docMk/>
            <pc:sldMk cId="4074365472" sldId="538"/>
            <ac:spMk id="2" creationId="{B5ADA465-74BF-C2D9-A257-026DA372D5D0}"/>
          </ac:spMkLst>
        </pc:spChg>
      </pc:sldChg>
      <pc:sldChg chg="addSp delSp modSp add mod ord">
        <pc:chgData name="Лала А. Банева" userId="0781b033-3676-43df-982e-805e807be5d4" providerId="ADAL" clId="{7E04FDF0-8A5F-4805-9C65-6F3582BA4AAF}" dt="2023-05-21T12:24:01.253" v="2900" actId="207"/>
        <pc:sldMkLst>
          <pc:docMk/>
          <pc:sldMk cId="3390252512" sldId="539"/>
        </pc:sldMkLst>
        <pc:spChg chg="mod">
          <ac:chgData name="Лала А. Банева" userId="0781b033-3676-43df-982e-805e807be5d4" providerId="ADAL" clId="{7E04FDF0-8A5F-4805-9C65-6F3582BA4AAF}" dt="2023-05-21T12:11:30.068" v="2805" actId="207"/>
          <ac:spMkLst>
            <pc:docMk/>
            <pc:sldMk cId="3390252512" sldId="539"/>
            <ac:spMk id="2" creationId="{B5ADA465-74BF-C2D9-A257-026DA372D5D0}"/>
          </ac:spMkLst>
        </pc:spChg>
        <pc:spChg chg="mod">
          <ac:chgData name="Лала А. Банева" userId="0781b033-3676-43df-982e-805e807be5d4" providerId="ADAL" clId="{7E04FDF0-8A5F-4805-9C65-6F3582BA4AAF}" dt="2023-05-21T12:24:01.253" v="2900" actId="207"/>
          <ac:spMkLst>
            <pc:docMk/>
            <pc:sldMk cId="3390252512" sldId="539"/>
            <ac:spMk id="3" creationId="{216B205D-F097-943D-0C32-CB06639C76AF}"/>
          </ac:spMkLst>
        </pc:spChg>
        <pc:spChg chg="del mod">
          <ac:chgData name="Лала А. Банева" userId="0781b033-3676-43df-982e-805e807be5d4" providerId="ADAL" clId="{7E04FDF0-8A5F-4805-9C65-6F3582BA4AAF}" dt="2023-05-21T12:23:42.139" v="2897" actId="478"/>
          <ac:spMkLst>
            <pc:docMk/>
            <pc:sldMk cId="3390252512" sldId="539"/>
            <ac:spMk id="4" creationId="{94F1F3BF-3B32-4B13-29E3-293C6114DFA3}"/>
          </ac:spMkLst>
        </pc:spChg>
        <pc:picChg chg="add mod">
          <ac:chgData name="Лала А. Банева" userId="0781b033-3676-43df-982e-805e807be5d4" providerId="ADAL" clId="{7E04FDF0-8A5F-4805-9C65-6F3582BA4AAF}" dt="2023-05-21T12:22:48.799" v="2827" actId="1076"/>
          <ac:picMkLst>
            <pc:docMk/>
            <pc:sldMk cId="3390252512" sldId="539"/>
            <ac:picMk id="5" creationId="{E1FFA580-8586-1FF7-7D83-357E92F9F42E}"/>
          </ac:picMkLst>
        </pc:picChg>
        <pc:picChg chg="add mod">
          <ac:chgData name="Лала А. Банева" userId="0781b033-3676-43df-982e-805e807be5d4" providerId="ADAL" clId="{7E04FDF0-8A5F-4805-9C65-6F3582BA4AAF}" dt="2023-05-21T12:22:31.983" v="2824" actId="1076"/>
          <ac:picMkLst>
            <pc:docMk/>
            <pc:sldMk cId="3390252512" sldId="539"/>
            <ac:picMk id="6" creationId="{89A40017-26FD-8FEC-6354-576862F21C39}"/>
          </ac:picMkLst>
        </pc:picChg>
      </pc:sldChg>
      <pc:sldChg chg="modSp add del mod ord">
        <pc:chgData name="Лала А. Банева" userId="0781b033-3676-43df-982e-805e807be5d4" providerId="ADAL" clId="{7E04FDF0-8A5F-4805-9C65-6F3582BA4AAF}" dt="2023-05-21T12:10:00.529" v="2706" actId="47"/>
        <pc:sldMkLst>
          <pc:docMk/>
          <pc:sldMk cId="833748744" sldId="540"/>
        </pc:sldMkLst>
        <pc:spChg chg="mod">
          <ac:chgData name="Лала А. Банева" userId="0781b033-3676-43df-982e-805e807be5d4" providerId="ADAL" clId="{7E04FDF0-8A5F-4805-9C65-6F3582BA4AAF}" dt="2023-05-21T11:58:26.977" v="2441" actId="207"/>
          <ac:spMkLst>
            <pc:docMk/>
            <pc:sldMk cId="833748744" sldId="540"/>
            <ac:spMk id="2" creationId="{B5ADA465-74BF-C2D9-A257-026DA372D5D0}"/>
          </ac:spMkLst>
        </pc:spChg>
        <pc:spChg chg="mod">
          <ac:chgData name="Лала А. Банева" userId="0781b033-3676-43df-982e-805e807be5d4" providerId="ADAL" clId="{7E04FDF0-8A5F-4805-9C65-6F3582BA4AAF}" dt="2023-05-21T11:58:32.659" v="2442" actId="207"/>
          <ac:spMkLst>
            <pc:docMk/>
            <pc:sldMk cId="833748744" sldId="540"/>
            <ac:spMk id="3" creationId="{216B205D-F097-943D-0C32-CB06639C76AF}"/>
          </ac:spMkLst>
        </pc:spChg>
      </pc:sldChg>
      <pc:sldChg chg="modSp add del mod ord">
        <pc:chgData name="Лала А. Банева" userId="0781b033-3676-43df-982e-805e807be5d4" providerId="ADAL" clId="{7E04FDF0-8A5F-4805-9C65-6F3582BA4AAF}" dt="2023-05-21T12:47:29.767" v="3589" actId="47"/>
        <pc:sldMkLst>
          <pc:docMk/>
          <pc:sldMk cId="4082970420" sldId="541"/>
        </pc:sldMkLst>
        <pc:spChg chg="mod">
          <ac:chgData name="Лала А. Банева" userId="0781b033-3676-43df-982e-805e807be5d4" providerId="ADAL" clId="{7E04FDF0-8A5F-4805-9C65-6F3582BA4AAF}" dt="2023-05-21T12:43:41.856" v="3518" actId="1076"/>
          <ac:spMkLst>
            <pc:docMk/>
            <pc:sldMk cId="4082970420" sldId="541"/>
            <ac:spMk id="2" creationId="{B5ADA465-74BF-C2D9-A257-026DA372D5D0}"/>
          </ac:spMkLst>
        </pc:spChg>
        <pc:spChg chg="mod">
          <ac:chgData name="Лала А. Банева" userId="0781b033-3676-43df-982e-805e807be5d4" providerId="ADAL" clId="{7E04FDF0-8A5F-4805-9C65-6F3582BA4AAF}" dt="2023-05-21T12:42:20.352" v="3511" actId="207"/>
          <ac:spMkLst>
            <pc:docMk/>
            <pc:sldMk cId="4082970420" sldId="541"/>
            <ac:spMk id="3" creationId="{216B205D-F097-943D-0C32-CB06639C76AF}"/>
          </ac:spMkLst>
        </pc:spChg>
      </pc:sldChg>
      <pc:sldChg chg="add del ord">
        <pc:chgData name="Лала А. Банева" userId="0781b033-3676-43df-982e-805e807be5d4" providerId="ADAL" clId="{7E04FDF0-8A5F-4805-9C65-6F3582BA4AAF}" dt="2023-05-21T12:47:20.582" v="3586" actId="47"/>
        <pc:sldMkLst>
          <pc:docMk/>
          <pc:sldMk cId="3735616116" sldId="542"/>
        </pc:sldMkLst>
      </pc:sldChg>
      <pc:sldChg chg="addSp delSp modSp add mod ord">
        <pc:chgData name="Лала А. Банева" userId="0781b033-3676-43df-982e-805e807be5d4" providerId="ADAL" clId="{7E04FDF0-8A5F-4805-9C65-6F3582BA4AAF}" dt="2023-05-20T17:50:54.997" v="1129" actId="1076"/>
        <pc:sldMkLst>
          <pc:docMk/>
          <pc:sldMk cId="2784731218" sldId="543"/>
        </pc:sldMkLst>
        <pc:spChg chg="del mod">
          <ac:chgData name="Лала А. Банева" userId="0781b033-3676-43df-982e-805e807be5d4" providerId="ADAL" clId="{7E04FDF0-8A5F-4805-9C65-6F3582BA4AAF}" dt="2023-05-20T17:09:36.911" v="356" actId="478"/>
          <ac:spMkLst>
            <pc:docMk/>
            <pc:sldMk cId="2784731218" sldId="543"/>
            <ac:spMk id="2" creationId="{0CB107C0-1B15-21BB-4994-82881BD111FB}"/>
          </ac:spMkLst>
        </pc:spChg>
        <pc:spChg chg="add mod">
          <ac:chgData name="Лала А. Банева" userId="0781b033-3676-43df-982e-805e807be5d4" providerId="ADAL" clId="{7E04FDF0-8A5F-4805-9C65-6F3582BA4AAF}" dt="2023-05-20T17:31:18.095" v="898" actId="122"/>
          <ac:spMkLst>
            <pc:docMk/>
            <pc:sldMk cId="2784731218" sldId="543"/>
            <ac:spMk id="3" creationId="{2CEA601B-4782-61DA-028A-409096328B08}"/>
          </ac:spMkLst>
        </pc:spChg>
        <pc:spChg chg="add mod">
          <ac:chgData name="Лала А. Банева" userId="0781b033-3676-43df-982e-805e807be5d4" providerId="ADAL" clId="{7E04FDF0-8A5F-4805-9C65-6F3582BA4AAF}" dt="2023-05-20T17:31:59.229" v="903" actId="207"/>
          <ac:spMkLst>
            <pc:docMk/>
            <pc:sldMk cId="2784731218" sldId="543"/>
            <ac:spMk id="4" creationId="{C6D2060C-A4E9-135A-5539-317EDEEF29DC}"/>
          </ac:spMkLst>
        </pc:spChg>
        <pc:spChg chg="add mod">
          <ac:chgData name="Лала А. Банева" userId="0781b033-3676-43df-982e-805e807be5d4" providerId="ADAL" clId="{7E04FDF0-8A5F-4805-9C65-6F3582BA4AAF}" dt="2023-05-20T17:48:53.825" v="1076" actId="1076"/>
          <ac:spMkLst>
            <pc:docMk/>
            <pc:sldMk cId="2784731218" sldId="543"/>
            <ac:spMk id="6" creationId="{B8EFDD60-BEBC-1CDE-DFBD-2FBB00E2498A}"/>
          </ac:spMkLst>
        </pc:spChg>
        <pc:spChg chg="add mod">
          <ac:chgData name="Лала А. Банева" userId="0781b033-3676-43df-982e-805e807be5d4" providerId="ADAL" clId="{7E04FDF0-8A5F-4805-9C65-6F3582BA4AAF}" dt="2023-05-20T17:50:48.604" v="1126" actId="1076"/>
          <ac:spMkLst>
            <pc:docMk/>
            <pc:sldMk cId="2784731218" sldId="543"/>
            <ac:spMk id="7" creationId="{11D60D2B-1A8C-5376-02E1-9AFA41186B7E}"/>
          </ac:spMkLst>
        </pc:spChg>
        <pc:spChg chg="add del mod">
          <ac:chgData name="Лала А. Банева" userId="0781b033-3676-43df-982e-805e807be5d4" providerId="ADAL" clId="{7E04FDF0-8A5F-4805-9C65-6F3582BA4AAF}" dt="2023-05-20T17:45:38.968" v="1035" actId="478"/>
          <ac:spMkLst>
            <pc:docMk/>
            <pc:sldMk cId="2784731218" sldId="543"/>
            <ac:spMk id="8" creationId="{506638C9-C3EC-AFA1-AD8B-F3283761B889}"/>
          </ac:spMkLst>
        </pc:spChg>
        <pc:spChg chg="add mod">
          <ac:chgData name="Лала А. Банева" userId="0781b033-3676-43df-982e-805e807be5d4" providerId="ADAL" clId="{7E04FDF0-8A5F-4805-9C65-6F3582BA4AAF}" dt="2023-05-20T17:50:02.947" v="1116" actId="1076"/>
          <ac:spMkLst>
            <pc:docMk/>
            <pc:sldMk cId="2784731218" sldId="543"/>
            <ac:spMk id="9" creationId="{11D79C23-9C0A-6F29-6982-47064D19AE71}"/>
          </ac:spMkLst>
        </pc:spChg>
        <pc:spChg chg="add mod">
          <ac:chgData name="Лала А. Банева" userId="0781b033-3676-43df-982e-805e807be5d4" providerId="ADAL" clId="{7E04FDF0-8A5F-4805-9C65-6F3582BA4AAF}" dt="2023-05-20T17:43:03.577" v="1026" actId="1076"/>
          <ac:spMkLst>
            <pc:docMk/>
            <pc:sldMk cId="2784731218" sldId="543"/>
            <ac:spMk id="10" creationId="{A9D964AB-5C6E-C760-3BAA-9BD44A2CF08D}"/>
          </ac:spMkLst>
        </pc:spChg>
        <pc:spChg chg="add mod">
          <ac:chgData name="Лала А. Банева" userId="0781b033-3676-43df-982e-805e807be5d4" providerId="ADAL" clId="{7E04FDF0-8A5F-4805-9C65-6F3582BA4AAF}" dt="2023-05-20T17:50:54.997" v="1129" actId="1076"/>
          <ac:spMkLst>
            <pc:docMk/>
            <pc:sldMk cId="2784731218" sldId="543"/>
            <ac:spMk id="11" creationId="{07D36C56-6EB0-B863-BBF7-5F8485A2FFE4}"/>
          </ac:spMkLst>
        </pc:spChg>
        <pc:spChg chg="del mod">
          <ac:chgData name="Лала А. Банева" userId="0781b033-3676-43df-982e-805e807be5d4" providerId="ADAL" clId="{7E04FDF0-8A5F-4805-9C65-6F3582BA4AAF}" dt="2023-05-20T17:41:34.803" v="1006" actId="478"/>
          <ac:spMkLst>
            <pc:docMk/>
            <pc:sldMk cId="2784731218" sldId="543"/>
            <ac:spMk id="12" creationId="{29E0B230-70C8-4923-828B-A6A51BC1737E}"/>
          </ac:spMkLst>
        </pc:spChg>
        <pc:spChg chg="add mod">
          <ac:chgData name="Лала А. Банева" userId="0781b033-3676-43df-982e-805e807be5d4" providerId="ADAL" clId="{7E04FDF0-8A5F-4805-9C65-6F3582BA4AAF}" dt="2023-05-20T17:48:15.461" v="1064" actId="1076"/>
          <ac:spMkLst>
            <pc:docMk/>
            <pc:sldMk cId="2784731218" sldId="543"/>
            <ac:spMk id="13" creationId="{017B0249-E36B-ABEA-FD22-AA79603925EC}"/>
          </ac:spMkLst>
        </pc:spChg>
        <pc:spChg chg="add mod">
          <ac:chgData name="Лала А. Банева" userId="0781b033-3676-43df-982e-805e807be5d4" providerId="ADAL" clId="{7E04FDF0-8A5F-4805-9C65-6F3582BA4AAF}" dt="2023-05-20T17:47:04.807" v="1054" actId="1076"/>
          <ac:spMkLst>
            <pc:docMk/>
            <pc:sldMk cId="2784731218" sldId="543"/>
            <ac:spMk id="14" creationId="{453E7FA7-7F3E-B2F2-6BED-0E14DAD0EE9C}"/>
          </ac:spMkLst>
        </pc:spChg>
        <pc:spChg chg="add mod">
          <ac:chgData name="Лала А. Банева" userId="0781b033-3676-43df-982e-805e807be5d4" providerId="ADAL" clId="{7E04FDF0-8A5F-4805-9C65-6F3582BA4AAF}" dt="2023-05-20T17:49:53.858" v="1115" actId="1076"/>
          <ac:spMkLst>
            <pc:docMk/>
            <pc:sldMk cId="2784731218" sldId="543"/>
            <ac:spMk id="15" creationId="{3C4935B7-E484-86EE-A05C-EC59E70CDD7D}"/>
          </ac:spMkLst>
        </pc:spChg>
        <pc:picChg chg="add mod">
          <ac:chgData name="Лала А. Банева" userId="0781b033-3676-43df-982e-805e807be5d4" providerId="ADAL" clId="{7E04FDF0-8A5F-4805-9C65-6F3582BA4AAF}" dt="2023-05-20T17:48:50.452" v="1075" actId="1076"/>
          <ac:picMkLst>
            <pc:docMk/>
            <pc:sldMk cId="2784731218" sldId="543"/>
            <ac:picMk id="1026" creationId="{799D3D49-744F-3B5C-1788-F1FB57EE09D7}"/>
          </ac:picMkLst>
        </pc:picChg>
        <pc:picChg chg="add mod">
          <ac:chgData name="Лала А. Банева" userId="0781b033-3676-43df-982e-805e807be5d4" providerId="ADAL" clId="{7E04FDF0-8A5F-4805-9C65-6F3582BA4AAF}" dt="2023-05-20T17:50:50.423" v="1127" actId="1076"/>
          <ac:picMkLst>
            <pc:docMk/>
            <pc:sldMk cId="2784731218" sldId="543"/>
            <ac:picMk id="1028" creationId="{86BD4C5A-0B4D-7A1F-2833-686742599E92}"/>
          </ac:picMkLst>
        </pc:picChg>
        <pc:picChg chg="add mod">
          <ac:chgData name="Лала А. Банева" userId="0781b033-3676-43df-982e-805e807be5d4" providerId="ADAL" clId="{7E04FDF0-8A5F-4805-9C65-6F3582BA4AAF}" dt="2023-05-20T17:50:52.031" v="1128" actId="1076"/>
          <ac:picMkLst>
            <pc:docMk/>
            <pc:sldMk cId="2784731218" sldId="543"/>
            <ac:picMk id="1030" creationId="{A5AA5375-9135-D035-01BE-3AFBA26A91E1}"/>
          </ac:picMkLst>
        </pc:picChg>
        <pc:picChg chg="add mod">
          <ac:chgData name="Лала А. Банева" userId="0781b033-3676-43df-982e-805e807be5d4" providerId="ADAL" clId="{7E04FDF0-8A5F-4805-9C65-6F3582BA4AAF}" dt="2023-05-20T17:48:11.295" v="1063" actId="1076"/>
          <ac:picMkLst>
            <pc:docMk/>
            <pc:sldMk cId="2784731218" sldId="543"/>
            <ac:picMk id="1032" creationId="{E12D5746-124B-35AF-9A61-E9EE6317713F}"/>
          </ac:picMkLst>
        </pc:picChg>
        <pc:picChg chg="add mod">
          <ac:chgData name="Лала А. Банева" userId="0781b033-3676-43df-982e-805e807be5d4" providerId="ADAL" clId="{7E04FDF0-8A5F-4805-9C65-6F3582BA4AAF}" dt="2023-05-20T17:50:20.431" v="1120" actId="1076"/>
          <ac:picMkLst>
            <pc:docMk/>
            <pc:sldMk cId="2784731218" sldId="543"/>
            <ac:picMk id="1034" creationId="{582F6552-3C85-A467-B678-28ADB98E1816}"/>
          </ac:picMkLst>
        </pc:picChg>
        <pc:picChg chg="add mod">
          <ac:chgData name="Лала А. Банева" userId="0781b033-3676-43df-982e-805e807be5d4" providerId="ADAL" clId="{7E04FDF0-8A5F-4805-9C65-6F3582BA4AAF}" dt="2023-05-20T17:50:44.232" v="1125" actId="1076"/>
          <ac:picMkLst>
            <pc:docMk/>
            <pc:sldMk cId="2784731218" sldId="543"/>
            <ac:picMk id="1036" creationId="{B87EA930-1C20-8FD7-A5B6-21978ED8C4D0}"/>
          </ac:picMkLst>
        </pc:picChg>
        <pc:picChg chg="add mod">
          <ac:chgData name="Лала А. Банева" userId="0781b033-3676-43df-982e-805e807be5d4" providerId="ADAL" clId="{7E04FDF0-8A5F-4805-9C65-6F3582BA4AAF}" dt="2023-05-20T17:50:28.683" v="1121" actId="1076"/>
          <ac:picMkLst>
            <pc:docMk/>
            <pc:sldMk cId="2784731218" sldId="543"/>
            <ac:picMk id="1038" creationId="{4E12608C-D9EA-530D-1E1F-CAF312968F07}"/>
          </ac:picMkLst>
        </pc:picChg>
        <pc:picChg chg="add mod">
          <ac:chgData name="Лала А. Банева" userId="0781b033-3676-43df-982e-805e807be5d4" providerId="ADAL" clId="{7E04FDF0-8A5F-4805-9C65-6F3582BA4AAF}" dt="2023-05-20T17:49:44.010" v="1113" actId="1076"/>
          <ac:picMkLst>
            <pc:docMk/>
            <pc:sldMk cId="2784731218" sldId="543"/>
            <ac:picMk id="1040" creationId="{7A2C1C00-B274-6087-50F5-A40D1DA37F6D}"/>
          </ac:picMkLst>
        </pc:picChg>
      </pc:sldChg>
      <pc:sldChg chg="addSp delSp modSp add mod ord">
        <pc:chgData name="Лала А. Банева" userId="0781b033-3676-43df-982e-805e807be5d4" providerId="ADAL" clId="{7E04FDF0-8A5F-4805-9C65-6F3582BA4AAF}" dt="2023-05-21T11:56:52.882" v="2421" actId="20577"/>
        <pc:sldMkLst>
          <pc:docMk/>
          <pc:sldMk cId="2462582603" sldId="544"/>
        </pc:sldMkLst>
        <pc:spChg chg="mod">
          <ac:chgData name="Лала А. Банева" userId="0781b033-3676-43df-982e-805e807be5d4" providerId="ADAL" clId="{7E04FDF0-8A5F-4805-9C65-6F3582BA4AAF}" dt="2023-05-21T11:20:46.260" v="1502" actId="1076"/>
          <ac:spMkLst>
            <pc:docMk/>
            <pc:sldMk cId="2462582603" sldId="544"/>
            <ac:spMk id="2" creationId="{B5ADA465-74BF-C2D9-A257-026DA372D5D0}"/>
          </ac:spMkLst>
        </pc:spChg>
        <pc:spChg chg="mod">
          <ac:chgData name="Лала А. Банева" userId="0781b033-3676-43df-982e-805e807be5d4" providerId="ADAL" clId="{7E04FDF0-8A5F-4805-9C65-6F3582BA4AAF}" dt="2023-05-21T11:56:52.882" v="2421" actId="20577"/>
          <ac:spMkLst>
            <pc:docMk/>
            <pc:sldMk cId="2462582603" sldId="544"/>
            <ac:spMk id="3" creationId="{216B205D-F097-943D-0C32-CB06639C76AF}"/>
          </ac:spMkLst>
        </pc:spChg>
        <pc:picChg chg="add mod modCrop">
          <ac:chgData name="Лала А. Банева" userId="0781b033-3676-43df-982e-805e807be5d4" providerId="ADAL" clId="{7E04FDF0-8A5F-4805-9C65-6F3582BA4AAF}" dt="2023-05-21T11:19:37.323" v="1491" actId="1076"/>
          <ac:picMkLst>
            <pc:docMk/>
            <pc:sldMk cId="2462582603" sldId="544"/>
            <ac:picMk id="5" creationId="{F3B4A390-616D-11C2-58E0-7CB945B8DB0C}"/>
          </ac:picMkLst>
        </pc:picChg>
        <pc:picChg chg="del">
          <ac:chgData name="Лала А. Банева" userId="0781b033-3676-43df-982e-805e807be5d4" providerId="ADAL" clId="{7E04FDF0-8A5F-4805-9C65-6F3582BA4AAF}" dt="2023-05-21T11:11:05.286" v="1358" actId="478"/>
          <ac:picMkLst>
            <pc:docMk/>
            <pc:sldMk cId="2462582603" sldId="544"/>
            <ac:picMk id="6" creationId="{5389255C-7CD4-088B-EC4E-6C3FB1CD6137}"/>
          </ac:picMkLst>
        </pc:picChg>
        <pc:picChg chg="add mod">
          <ac:chgData name="Лала А. Банева" userId="0781b033-3676-43df-982e-805e807be5d4" providerId="ADAL" clId="{7E04FDF0-8A5F-4805-9C65-6F3582BA4AAF}" dt="2023-05-21T11:20:27.247" v="1500" actId="1076"/>
          <ac:picMkLst>
            <pc:docMk/>
            <pc:sldMk cId="2462582603" sldId="544"/>
            <ac:picMk id="7" creationId="{C6F04F34-56BF-B4EA-2D4F-E72650E87920}"/>
          </ac:picMkLst>
        </pc:picChg>
      </pc:sldChg>
      <pc:sldChg chg="addSp delSp modSp add mod ord">
        <pc:chgData name="Лала А. Банева" userId="0781b033-3676-43df-982e-805e807be5d4" providerId="ADAL" clId="{7E04FDF0-8A5F-4805-9C65-6F3582BA4AAF}" dt="2023-05-21T11:57:14.127" v="2424" actId="6549"/>
        <pc:sldMkLst>
          <pc:docMk/>
          <pc:sldMk cId="1102413458" sldId="545"/>
        </pc:sldMkLst>
        <pc:spChg chg="mod">
          <ac:chgData name="Лала А. Банева" userId="0781b033-3676-43df-982e-805e807be5d4" providerId="ADAL" clId="{7E04FDF0-8A5F-4805-9C65-6F3582BA4AAF}" dt="2023-05-21T11:57:14.127" v="2424" actId="6549"/>
          <ac:spMkLst>
            <pc:docMk/>
            <pc:sldMk cId="1102413458" sldId="545"/>
            <ac:spMk id="3" creationId="{216B205D-F097-943D-0C32-CB06639C76AF}"/>
          </ac:spMkLst>
        </pc:spChg>
        <pc:spChg chg="mod">
          <ac:chgData name="Лала А. Банева" userId="0781b033-3676-43df-982e-805e807be5d4" providerId="ADAL" clId="{7E04FDF0-8A5F-4805-9C65-6F3582BA4AAF}" dt="2023-05-21T11:30:57.393" v="1685" actId="20577"/>
          <ac:spMkLst>
            <pc:docMk/>
            <pc:sldMk cId="1102413458" sldId="545"/>
            <ac:spMk id="4" creationId="{94F1F3BF-3B32-4B13-29E3-293C6114DFA3}"/>
          </ac:spMkLst>
        </pc:spChg>
        <pc:picChg chg="del mod">
          <ac:chgData name="Лала А. Банева" userId="0781b033-3676-43df-982e-805e807be5d4" providerId="ADAL" clId="{7E04FDF0-8A5F-4805-9C65-6F3582BA4AAF}" dt="2023-05-21T11:32:20.160" v="1689" actId="478"/>
          <ac:picMkLst>
            <pc:docMk/>
            <pc:sldMk cId="1102413458" sldId="545"/>
            <ac:picMk id="5" creationId="{F3B4A390-616D-11C2-58E0-7CB945B8DB0C}"/>
          </ac:picMkLst>
        </pc:picChg>
        <pc:picChg chg="add mod modCrop">
          <ac:chgData name="Лала А. Банева" userId="0781b033-3676-43df-982e-805e807be5d4" providerId="ADAL" clId="{7E04FDF0-8A5F-4805-9C65-6F3582BA4AAF}" dt="2023-05-21T11:33:51.505" v="1709" actId="14100"/>
          <ac:picMkLst>
            <pc:docMk/>
            <pc:sldMk cId="1102413458" sldId="545"/>
            <ac:picMk id="6" creationId="{2D3651E4-8307-25A3-9B2D-820FC521126E}"/>
          </ac:picMkLst>
        </pc:picChg>
        <pc:picChg chg="del">
          <ac:chgData name="Лала А. Банева" userId="0781b033-3676-43df-982e-805e807be5d4" providerId="ADAL" clId="{7E04FDF0-8A5F-4805-9C65-6F3582BA4AAF}" dt="2023-05-21T11:32:21.789" v="1690" actId="478"/>
          <ac:picMkLst>
            <pc:docMk/>
            <pc:sldMk cId="1102413458" sldId="545"/>
            <ac:picMk id="7" creationId="{C6F04F34-56BF-B4EA-2D4F-E72650E87920}"/>
          </ac:picMkLst>
        </pc:picChg>
        <pc:picChg chg="add mod modCrop">
          <ac:chgData name="Лала А. Банева" userId="0781b033-3676-43df-982e-805e807be5d4" providerId="ADAL" clId="{7E04FDF0-8A5F-4805-9C65-6F3582BA4AAF}" dt="2023-05-21T11:33:56.420" v="1712" actId="1076"/>
          <ac:picMkLst>
            <pc:docMk/>
            <pc:sldMk cId="1102413458" sldId="545"/>
            <ac:picMk id="8" creationId="{A33CBB30-5947-138E-97B4-F1CF9169E5B8}"/>
          </ac:picMkLst>
        </pc:picChg>
      </pc:sldChg>
      <pc:sldChg chg="addSp delSp modSp add mod ord">
        <pc:chgData name="Лала А. Банева" userId="0781b033-3676-43df-982e-805e807be5d4" providerId="ADAL" clId="{7E04FDF0-8A5F-4805-9C65-6F3582BA4AAF}" dt="2023-05-21T11:58:17.901" v="2440" actId="20577"/>
        <pc:sldMkLst>
          <pc:docMk/>
          <pc:sldMk cId="404492652" sldId="546"/>
        </pc:sldMkLst>
        <pc:spChg chg="mod">
          <ac:chgData name="Лала А. Банева" userId="0781b033-3676-43df-982e-805e807be5d4" providerId="ADAL" clId="{7E04FDF0-8A5F-4805-9C65-6F3582BA4AAF}" dt="2023-05-21T11:58:17.901" v="2440" actId="20577"/>
          <ac:spMkLst>
            <pc:docMk/>
            <pc:sldMk cId="404492652" sldId="546"/>
            <ac:spMk id="3" creationId="{216B205D-F097-943D-0C32-CB06639C76AF}"/>
          </ac:spMkLst>
        </pc:spChg>
        <pc:picChg chg="del mod">
          <ac:chgData name="Лала А. Банева" userId="0781b033-3676-43df-982e-805e807be5d4" providerId="ADAL" clId="{7E04FDF0-8A5F-4805-9C65-6F3582BA4AAF}" dt="2023-05-21T11:45:56.265" v="2106" actId="478"/>
          <ac:picMkLst>
            <pc:docMk/>
            <pc:sldMk cId="404492652" sldId="546"/>
            <ac:picMk id="5" creationId="{8B02BC40-53AB-8652-E528-B56FE566D062}"/>
          </ac:picMkLst>
        </pc:picChg>
        <pc:picChg chg="add mod modCrop">
          <ac:chgData name="Лала А. Банева" userId="0781b033-3676-43df-982e-805e807be5d4" providerId="ADAL" clId="{7E04FDF0-8A5F-4805-9C65-6F3582BA4AAF}" dt="2023-05-21T11:49:56.670" v="2325" actId="1076"/>
          <ac:picMkLst>
            <pc:docMk/>
            <pc:sldMk cId="404492652" sldId="546"/>
            <ac:picMk id="7" creationId="{583DFD1C-E73C-13E8-55E9-2C2862399ADA}"/>
          </ac:picMkLst>
        </pc:picChg>
        <pc:picChg chg="add mod">
          <ac:chgData name="Лала А. Банева" userId="0781b033-3676-43df-982e-805e807be5d4" providerId="ADAL" clId="{7E04FDF0-8A5F-4805-9C65-6F3582BA4AAF}" dt="2023-05-21T11:49:59.828" v="2326" actId="1076"/>
          <ac:picMkLst>
            <pc:docMk/>
            <pc:sldMk cId="404492652" sldId="546"/>
            <ac:picMk id="9" creationId="{4F69E24F-6CAE-F16A-3F0F-77A4082E448F}"/>
          </ac:picMkLst>
        </pc:picChg>
      </pc:sldChg>
      <pc:sldChg chg="addSp delSp modSp add mod ord">
        <pc:chgData name="Лала А. Банева" userId="0781b033-3676-43df-982e-805e807be5d4" providerId="ADAL" clId="{7E04FDF0-8A5F-4805-9C65-6F3582BA4AAF}" dt="2023-05-21T11:54:43.956" v="2407" actId="1076"/>
        <pc:sldMkLst>
          <pc:docMk/>
          <pc:sldMk cId="2167463298" sldId="547"/>
        </pc:sldMkLst>
        <pc:spChg chg="mod">
          <ac:chgData name="Лала А. Банева" userId="0781b033-3676-43df-982e-805e807be5d4" providerId="ADAL" clId="{7E04FDF0-8A5F-4805-9C65-6F3582BA4AAF}" dt="2023-05-21T11:53:26.285" v="2397" actId="6549"/>
          <ac:spMkLst>
            <pc:docMk/>
            <pc:sldMk cId="2167463298" sldId="547"/>
            <ac:spMk id="4" creationId="{2CED6DB2-306A-D7F3-AEC9-0B348183D6DC}"/>
          </ac:spMkLst>
        </pc:spChg>
        <pc:picChg chg="add mod modCrop">
          <ac:chgData name="Лала А. Банева" userId="0781b033-3676-43df-982e-805e807be5d4" providerId="ADAL" clId="{7E04FDF0-8A5F-4805-9C65-6F3582BA4AAF}" dt="2023-05-21T11:54:43.956" v="2407" actId="1076"/>
          <ac:picMkLst>
            <pc:docMk/>
            <pc:sldMk cId="2167463298" sldId="547"/>
            <ac:picMk id="2" creationId="{88D3200E-FF4A-1332-07BA-BC4D78AC04C9}"/>
          </ac:picMkLst>
        </pc:picChg>
        <pc:picChg chg="del mod">
          <ac:chgData name="Лала А. Банева" userId="0781b033-3676-43df-982e-805e807be5d4" providerId="ADAL" clId="{7E04FDF0-8A5F-4805-9C65-6F3582BA4AAF}" dt="2023-05-21T11:53:33.707" v="2399" actId="478"/>
          <ac:picMkLst>
            <pc:docMk/>
            <pc:sldMk cId="2167463298" sldId="547"/>
            <ac:picMk id="3" creationId="{18CEF796-690B-3D8C-3A28-0CD483AF2557}"/>
          </ac:picMkLst>
        </pc:picChg>
      </pc:sldChg>
      <pc:sldChg chg="addSp delSp modSp add mod ord">
        <pc:chgData name="Лала А. Банева" userId="0781b033-3676-43df-982e-805e807be5d4" providerId="ADAL" clId="{7E04FDF0-8A5F-4805-9C65-6F3582BA4AAF}" dt="2023-05-21T12:02:08.421" v="2501" actId="1076"/>
        <pc:sldMkLst>
          <pc:docMk/>
          <pc:sldMk cId="3990325236" sldId="548"/>
        </pc:sldMkLst>
        <pc:spChg chg="mod">
          <ac:chgData name="Лала А. Банева" userId="0781b033-3676-43df-982e-805e807be5d4" providerId="ADAL" clId="{7E04FDF0-8A5F-4805-9C65-6F3582BA4AAF}" dt="2023-05-21T11:59:33.231" v="2477" actId="20577"/>
          <ac:spMkLst>
            <pc:docMk/>
            <pc:sldMk cId="3990325236" sldId="548"/>
            <ac:spMk id="3" creationId="{216B205D-F097-943D-0C32-CB06639C76AF}"/>
          </ac:spMkLst>
        </pc:spChg>
        <pc:picChg chg="add del mod modCrop">
          <ac:chgData name="Лала А. Банева" userId="0781b033-3676-43df-982e-805e807be5d4" providerId="ADAL" clId="{7E04FDF0-8A5F-4805-9C65-6F3582BA4AAF}" dt="2023-05-21T12:02:00.482" v="2497" actId="478"/>
          <ac:picMkLst>
            <pc:docMk/>
            <pc:sldMk cId="3990325236" sldId="548"/>
            <ac:picMk id="5" creationId="{5F72A4E8-1C13-D039-A50C-7ECB15BC50A5}"/>
          </ac:picMkLst>
        </pc:picChg>
        <pc:picChg chg="add mod">
          <ac:chgData name="Лала А. Банева" userId="0781b033-3676-43df-982e-805e807be5d4" providerId="ADAL" clId="{7E04FDF0-8A5F-4805-9C65-6F3582BA4AAF}" dt="2023-05-21T12:01:52.011" v="2494" actId="14100"/>
          <ac:picMkLst>
            <pc:docMk/>
            <pc:sldMk cId="3990325236" sldId="548"/>
            <ac:picMk id="6" creationId="{1ADC04B2-006A-E8A6-5AC2-5D84B2EF4A6A}"/>
          </ac:picMkLst>
        </pc:picChg>
        <pc:picChg chg="del mod">
          <ac:chgData name="Лала А. Банева" userId="0781b033-3676-43df-982e-805e807be5d4" providerId="ADAL" clId="{7E04FDF0-8A5F-4805-9C65-6F3582BA4AAF}" dt="2023-05-21T11:59:20.546" v="2448" actId="478"/>
          <ac:picMkLst>
            <pc:docMk/>
            <pc:sldMk cId="3990325236" sldId="548"/>
            <ac:picMk id="7" creationId="{583DFD1C-E73C-13E8-55E9-2C2862399ADA}"/>
          </ac:picMkLst>
        </pc:picChg>
        <pc:picChg chg="add mod">
          <ac:chgData name="Лала А. Банева" userId="0781b033-3676-43df-982e-805e807be5d4" providerId="ADAL" clId="{7E04FDF0-8A5F-4805-9C65-6F3582BA4AAF}" dt="2023-05-21T12:02:08.421" v="2501" actId="1076"/>
          <ac:picMkLst>
            <pc:docMk/>
            <pc:sldMk cId="3990325236" sldId="548"/>
            <ac:picMk id="8" creationId="{F7B4DA24-9DBA-6021-1883-878232FF77DE}"/>
          </ac:picMkLst>
        </pc:picChg>
        <pc:picChg chg="del">
          <ac:chgData name="Лала А. Банева" userId="0781b033-3676-43df-982e-805e807be5d4" providerId="ADAL" clId="{7E04FDF0-8A5F-4805-9C65-6F3582BA4AAF}" dt="2023-05-21T11:59:18.983" v="2446" actId="478"/>
          <ac:picMkLst>
            <pc:docMk/>
            <pc:sldMk cId="3990325236" sldId="548"/>
            <ac:picMk id="9" creationId="{4F69E24F-6CAE-F16A-3F0F-77A4082E448F}"/>
          </ac:picMkLst>
        </pc:picChg>
      </pc:sldChg>
      <pc:sldChg chg="addSp delSp modSp add mod ord">
        <pc:chgData name="Лала А. Банева" userId="0781b033-3676-43df-982e-805e807be5d4" providerId="ADAL" clId="{7E04FDF0-8A5F-4805-9C65-6F3582BA4AAF}" dt="2023-05-21T12:49:27.820" v="3603" actId="1440"/>
        <pc:sldMkLst>
          <pc:docMk/>
          <pc:sldMk cId="2377112899" sldId="549"/>
        </pc:sldMkLst>
        <pc:spChg chg="mod">
          <ac:chgData name="Лала А. Банева" userId="0781b033-3676-43df-982e-805e807be5d4" providerId="ADAL" clId="{7E04FDF0-8A5F-4805-9C65-6F3582BA4AAF}" dt="2023-05-21T12:07:40.496" v="2674" actId="1076"/>
          <ac:spMkLst>
            <pc:docMk/>
            <pc:sldMk cId="2377112899" sldId="549"/>
            <ac:spMk id="3" creationId="{216B205D-F097-943D-0C32-CB06639C76AF}"/>
          </ac:spMkLst>
        </pc:spChg>
        <pc:picChg chg="del mod">
          <ac:chgData name="Лала А. Банева" userId="0781b033-3676-43df-982e-805e807be5d4" providerId="ADAL" clId="{7E04FDF0-8A5F-4805-9C65-6F3582BA4AAF}" dt="2023-05-21T12:04:13.164" v="2520" actId="478"/>
          <ac:picMkLst>
            <pc:docMk/>
            <pc:sldMk cId="2377112899" sldId="549"/>
            <ac:picMk id="6" creationId="{1ADC04B2-006A-E8A6-5AC2-5D84B2EF4A6A}"/>
          </ac:picMkLst>
        </pc:picChg>
        <pc:picChg chg="add mod modCrop">
          <ac:chgData name="Лала А. Банева" userId="0781b033-3676-43df-982e-805e807be5d4" providerId="ADAL" clId="{7E04FDF0-8A5F-4805-9C65-6F3582BA4AAF}" dt="2023-05-21T12:08:13.364" v="2683" actId="1076"/>
          <ac:picMkLst>
            <pc:docMk/>
            <pc:sldMk cId="2377112899" sldId="549"/>
            <ac:picMk id="7" creationId="{E88CB79E-D45F-D885-4CE1-4008DCB796BF}"/>
          </ac:picMkLst>
        </pc:picChg>
        <pc:picChg chg="del mod">
          <ac:chgData name="Лала А. Банева" userId="0781b033-3676-43df-982e-805e807be5d4" providerId="ADAL" clId="{7E04FDF0-8A5F-4805-9C65-6F3582BA4AAF}" dt="2023-05-21T12:04:14.692" v="2522" actId="478"/>
          <ac:picMkLst>
            <pc:docMk/>
            <pc:sldMk cId="2377112899" sldId="549"/>
            <ac:picMk id="8" creationId="{F7B4DA24-9DBA-6021-1883-878232FF77DE}"/>
          </ac:picMkLst>
        </pc:picChg>
        <pc:picChg chg="add mod">
          <ac:chgData name="Лала А. Банева" userId="0781b033-3676-43df-982e-805e807be5d4" providerId="ADAL" clId="{7E04FDF0-8A5F-4805-9C65-6F3582BA4AAF}" dt="2023-05-21T12:08:15.350" v="2684" actId="1076"/>
          <ac:picMkLst>
            <pc:docMk/>
            <pc:sldMk cId="2377112899" sldId="549"/>
            <ac:picMk id="10" creationId="{70BE9276-80B0-2C9A-B676-D9B5846E8D2E}"/>
          </ac:picMkLst>
        </pc:picChg>
        <pc:picChg chg="add mod">
          <ac:chgData name="Лала А. Банева" userId="0781b033-3676-43df-982e-805e807be5d4" providerId="ADAL" clId="{7E04FDF0-8A5F-4805-9C65-6F3582BA4AAF}" dt="2023-05-21T12:49:27.820" v="3603" actId="1440"/>
          <ac:picMkLst>
            <pc:docMk/>
            <pc:sldMk cId="2377112899" sldId="549"/>
            <ac:picMk id="12" creationId="{190D35BA-F120-499D-9B73-DE3CF30AB602}"/>
          </ac:picMkLst>
        </pc:picChg>
        <pc:picChg chg="add del mod">
          <ac:chgData name="Лала А. Банева" userId="0781b033-3676-43df-982e-805e807be5d4" providerId="ADAL" clId="{7E04FDF0-8A5F-4805-9C65-6F3582BA4AAF}" dt="2023-05-21T12:49:20.435" v="3601" actId="478"/>
          <ac:picMkLst>
            <pc:docMk/>
            <pc:sldMk cId="2377112899" sldId="549"/>
            <ac:picMk id="13" creationId="{DEC85932-9246-5B5F-1FDF-3B9618B742E1}"/>
          </ac:picMkLst>
        </pc:picChg>
      </pc:sldChg>
      <pc:sldMasterChg chg="setBg modSldLayout">
        <pc:chgData name="Лала А. Банева" userId="0781b033-3676-43df-982e-805e807be5d4" providerId="ADAL" clId="{7E04FDF0-8A5F-4805-9C65-6F3582BA4AAF}" dt="2023-05-20T17:04:25.406" v="317"/>
        <pc:sldMasterMkLst>
          <pc:docMk/>
          <pc:sldMasterMk cId="984072717" sldId="2147483791"/>
        </pc:sldMasterMkLst>
        <pc:sldLayoutChg chg="setBg">
          <pc:chgData name="Лала А. Банева" userId="0781b033-3676-43df-982e-805e807be5d4" providerId="ADAL" clId="{7E04FDF0-8A5F-4805-9C65-6F3582BA4AAF}" dt="2023-05-20T17:04:25.406" v="317"/>
          <pc:sldLayoutMkLst>
            <pc:docMk/>
            <pc:sldMasterMk cId="984072717" sldId="2147483791"/>
            <pc:sldLayoutMk cId="1036985177" sldId="2147483792"/>
          </pc:sldLayoutMkLst>
        </pc:sldLayoutChg>
      </pc:sldMasterChg>
    </pc:docChg>
  </pc:docChgLst>
  <pc:docChgLst>
    <pc:chgData name="Лала А. Банева" userId="0781b033-3676-43df-982e-805e807be5d4" providerId="ADAL" clId="{75EF4130-D8B7-4F40-A810-7D3EC9867B77}"/>
    <pc:docChg chg="custSel modSld">
      <pc:chgData name="Лала А. Банева" userId="0781b033-3676-43df-982e-805e807be5d4" providerId="ADAL" clId="{75EF4130-D8B7-4F40-A810-7D3EC9867B77}" dt="2023-05-15T14:15:38.443" v="63" actId="1076"/>
      <pc:docMkLst>
        <pc:docMk/>
      </pc:docMkLst>
      <pc:sldChg chg="modSp mod">
        <pc:chgData name="Лала А. Банева" userId="0781b033-3676-43df-982e-805e807be5d4" providerId="ADAL" clId="{75EF4130-D8B7-4F40-A810-7D3EC9867B77}" dt="2023-05-15T14:12:15.002" v="61" actId="1076"/>
        <pc:sldMkLst>
          <pc:docMk/>
          <pc:sldMk cId="2135849511" sldId="457"/>
        </pc:sldMkLst>
        <pc:spChg chg="mod">
          <ac:chgData name="Лала А. Банева" userId="0781b033-3676-43df-982e-805e807be5d4" providerId="ADAL" clId="{75EF4130-D8B7-4F40-A810-7D3EC9867B77}" dt="2023-05-15T14:12:15.002" v="61" actId="1076"/>
          <ac:spMkLst>
            <pc:docMk/>
            <pc:sldMk cId="2135849511" sldId="457"/>
            <ac:spMk id="8" creationId="{E5C56CA4-0C02-4A5A-96DE-E84E1AEF4C01}"/>
          </ac:spMkLst>
        </pc:spChg>
        <pc:spChg chg="mod">
          <ac:chgData name="Лала А. Банева" userId="0781b033-3676-43df-982e-805e807be5d4" providerId="ADAL" clId="{75EF4130-D8B7-4F40-A810-7D3EC9867B77}" dt="2023-05-15T14:11:41.957" v="58" actId="20577"/>
          <ac:spMkLst>
            <pc:docMk/>
            <pc:sldMk cId="2135849511" sldId="457"/>
            <ac:spMk id="12" creationId="{29E0B230-70C8-4923-828B-A6A51BC1737E}"/>
          </ac:spMkLst>
        </pc:spChg>
      </pc:sldChg>
      <pc:sldChg chg="modSp mod">
        <pc:chgData name="Лала А. Банева" userId="0781b033-3676-43df-982e-805e807be5d4" providerId="ADAL" clId="{75EF4130-D8B7-4F40-A810-7D3EC9867B77}" dt="2023-05-15T14:10:13.907" v="57" actId="1076"/>
        <pc:sldMkLst>
          <pc:docMk/>
          <pc:sldMk cId="3304707761" sldId="477"/>
        </pc:sldMkLst>
        <pc:spChg chg="mod">
          <ac:chgData name="Лала А. Банева" userId="0781b033-3676-43df-982e-805e807be5d4" providerId="ADAL" clId="{75EF4130-D8B7-4F40-A810-7D3EC9867B77}" dt="2023-05-15T14:10:13.907" v="57" actId="1076"/>
          <ac:spMkLst>
            <pc:docMk/>
            <pc:sldMk cId="3304707761" sldId="477"/>
            <ac:spMk id="2" creationId="{2B47033C-1AA9-7821-D31D-8803819C4B2C}"/>
          </ac:spMkLst>
        </pc:spChg>
        <pc:spChg chg="mod">
          <ac:chgData name="Лала А. Банева" userId="0781b033-3676-43df-982e-805e807be5d4" providerId="ADAL" clId="{75EF4130-D8B7-4F40-A810-7D3EC9867B77}" dt="2023-05-15T14:09:59.569" v="54" actId="113"/>
          <ac:spMkLst>
            <pc:docMk/>
            <pc:sldMk cId="3304707761" sldId="477"/>
            <ac:spMk id="6" creationId="{5F714CEC-F7E1-448E-AE5A-19C5B330ACA1}"/>
          </ac:spMkLst>
        </pc:spChg>
        <pc:spChg chg="mod">
          <ac:chgData name="Лала А. Банева" userId="0781b033-3676-43df-982e-805e807be5d4" providerId="ADAL" clId="{75EF4130-D8B7-4F40-A810-7D3EC9867B77}" dt="2023-05-15T14:10:10.766" v="56" actId="1076"/>
          <ac:spMkLst>
            <pc:docMk/>
            <pc:sldMk cId="3304707761" sldId="477"/>
            <ac:spMk id="7" creationId="{10AF77E0-9E4D-4AF6-949A-5473D1C7EC37}"/>
          </ac:spMkLst>
        </pc:spChg>
      </pc:sldChg>
      <pc:sldChg chg="delSp mod">
        <pc:chgData name="Лала А. Банева" userId="0781b033-3676-43df-982e-805e807be5d4" providerId="ADAL" clId="{75EF4130-D8B7-4F40-A810-7D3EC9867B77}" dt="2023-05-15T14:15:23.476" v="62" actId="478"/>
        <pc:sldMkLst>
          <pc:docMk/>
          <pc:sldMk cId="1993902499" sldId="493"/>
        </pc:sldMkLst>
        <pc:picChg chg="del">
          <ac:chgData name="Лала А. Банева" userId="0781b033-3676-43df-982e-805e807be5d4" providerId="ADAL" clId="{75EF4130-D8B7-4F40-A810-7D3EC9867B77}" dt="2023-05-15T14:15:23.476" v="62" actId="478"/>
          <ac:picMkLst>
            <pc:docMk/>
            <pc:sldMk cId="1993902499" sldId="493"/>
            <ac:picMk id="9" creationId="{6BE51628-9280-B330-9398-D6DB7996C758}"/>
          </ac:picMkLst>
        </pc:picChg>
      </pc:sldChg>
      <pc:sldChg chg="modSp mod">
        <pc:chgData name="Лала А. Банева" userId="0781b033-3676-43df-982e-805e807be5d4" providerId="ADAL" clId="{75EF4130-D8B7-4F40-A810-7D3EC9867B77}" dt="2023-05-15T14:15:38.443" v="63" actId="1076"/>
        <pc:sldMkLst>
          <pc:docMk/>
          <pc:sldMk cId="748323327" sldId="497"/>
        </pc:sldMkLst>
        <pc:picChg chg="mod">
          <ac:chgData name="Лала А. Банева" userId="0781b033-3676-43df-982e-805e807be5d4" providerId="ADAL" clId="{75EF4130-D8B7-4F40-A810-7D3EC9867B77}" dt="2023-05-15T14:15:38.443" v="63" actId="1076"/>
          <ac:picMkLst>
            <pc:docMk/>
            <pc:sldMk cId="748323327" sldId="497"/>
            <ac:picMk id="11" creationId="{18EF0380-E32C-1413-00E1-8FB7653A1140}"/>
          </ac:picMkLst>
        </pc:picChg>
      </pc:sldChg>
    </pc:docChg>
  </pc:docChgLst>
  <pc:docChgLst>
    <pc:chgData name="Лала А. Банева" userId="0781b033-3676-43df-982e-805e807be5d4" providerId="ADAL" clId="{50DC5B10-1A8D-41F3-AE64-92FABF395043}"/>
    <pc:docChg chg="delSld modSection">
      <pc:chgData name="Лала А. Банева" userId="0781b033-3676-43df-982e-805e807be5d4" providerId="ADAL" clId="{50DC5B10-1A8D-41F3-AE64-92FABF395043}" dt="2023-05-21T13:19:08.533" v="0" actId="47"/>
      <pc:docMkLst>
        <pc:docMk/>
      </pc:docMkLst>
      <pc:sldChg chg="del">
        <pc:chgData name="Лала А. Банева" userId="0781b033-3676-43df-982e-805e807be5d4" providerId="ADAL" clId="{50DC5B10-1A8D-41F3-AE64-92FABF395043}" dt="2023-05-21T13:19:08.533" v="0" actId="47"/>
        <pc:sldMkLst>
          <pc:docMk/>
          <pc:sldMk cId="3775446088" sldId="52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>
            <a:extLst>
              <a:ext uri="{FF2B5EF4-FFF2-40B4-BE49-F238E27FC236}">
                <a16:creationId xmlns:a16="http://schemas.microsoft.com/office/drawing/2014/main" id="{04CE7121-5D58-41D9-9F6D-B5D41E86E0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DFB4CA78-F57C-4912-B855-E4A100D3239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AFBC1B5-0F62-4FA2-BC2C-06407C9C0B98}" type="datetimeFigureOut">
              <a:rPr lang="bg-BG"/>
              <a:pPr>
                <a:defRPr/>
              </a:pPr>
              <a:t>21.5.2023 г.</a:t>
            </a:fld>
            <a:endParaRPr lang="bg-BG"/>
          </a:p>
        </p:txBody>
      </p:sp>
      <p:sp>
        <p:nvSpPr>
          <p:cNvPr id="4" name="Контейнер за изображение на слайда 3">
            <a:extLst>
              <a:ext uri="{FF2B5EF4-FFF2-40B4-BE49-F238E27FC236}">
                <a16:creationId xmlns:a16="http://schemas.microsoft.com/office/drawing/2014/main" id="{825B6873-6CD0-4C8C-ABD2-1B723619A5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bg-BG" noProof="0"/>
          </a:p>
        </p:txBody>
      </p:sp>
      <p:sp>
        <p:nvSpPr>
          <p:cNvPr id="5" name="Контейнер за бележки 4">
            <a:extLst>
              <a:ext uri="{FF2B5EF4-FFF2-40B4-BE49-F238E27FC236}">
                <a16:creationId xmlns:a16="http://schemas.microsoft.com/office/drawing/2014/main" id="{0D42643F-FC66-4FF7-8E74-7A46599769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noProof="0"/>
              <a:t>Щракнете, за да редактирате стиловете на текста в образеца</a:t>
            </a:r>
          </a:p>
          <a:p>
            <a:pPr lvl="1"/>
            <a:r>
              <a:rPr lang="bg-BG" noProof="0"/>
              <a:t>Второ ниво</a:t>
            </a:r>
          </a:p>
          <a:p>
            <a:pPr lvl="2"/>
            <a:r>
              <a:rPr lang="bg-BG" noProof="0"/>
              <a:t>Трето ниво</a:t>
            </a:r>
          </a:p>
          <a:p>
            <a:pPr lvl="3"/>
            <a:r>
              <a:rPr lang="bg-BG" noProof="0"/>
              <a:t>Четвърто ниво</a:t>
            </a:r>
          </a:p>
          <a:p>
            <a:pPr lvl="4"/>
            <a:r>
              <a:rPr lang="bg-BG" noProof="0"/>
              <a:t>Пето ниво</a:t>
            </a:r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9A169BDE-BF2E-4FD8-B729-D586F0CF3C3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BF8C421E-5749-4FB1-90C9-507EB27423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827BE56-83AC-4F4A-98DB-1D4D382A5AAA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394542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27BE56-83AC-4F4A-98DB-1D4D382A5AAA}" type="slidenum">
              <a:rPr lang="bg-BG" smtClean="0"/>
              <a:pPr>
                <a:defRPr/>
              </a:pPr>
              <a:t>14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00235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40BD94C-807B-4617-A0D0-AC0D51241A2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872538" cy="6858000"/>
            <a:chOff x="0" y="0"/>
            <a:chExt cx="5589" cy="4320"/>
          </a:xfrm>
        </p:grpSpPr>
        <p:sp>
          <p:nvSpPr>
            <p:cNvPr id="5" name="Rectangle 3" descr="Stationery">
              <a:extLst>
                <a:ext uri="{FF2B5EF4-FFF2-40B4-BE49-F238E27FC236}">
                  <a16:creationId xmlns:a16="http://schemas.microsoft.com/office/drawing/2014/main" id="{FC861979-036A-4C10-9DAF-3F0157EBB969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336" y="150"/>
              <a:ext cx="5253" cy="4026"/>
            </a:xfrm>
            <a:prstGeom prst="rect">
              <a:avLst/>
            </a:prstGeom>
            <a:blipFill dpi="0" rotWithShape="0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bg-BG" altLang="bg-BG"/>
            </a:p>
          </p:txBody>
        </p:sp>
        <p:pic>
          <p:nvPicPr>
            <p:cNvPr id="6" name="Picture 4" descr="minispir">
              <a:extLst>
                <a:ext uri="{FF2B5EF4-FFF2-40B4-BE49-F238E27FC236}">
                  <a16:creationId xmlns:a16="http://schemas.microsoft.com/office/drawing/2014/main" id="{64F5F1EC-AA02-4B4C-8860-5D2D89C74E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0" y="0"/>
              <a:ext cx="67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62025" y="1925638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647825" y="3738563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C8DC1DA-0780-4B56-9EBB-336A7FF095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A08366"/>
                </a:solidFill>
              </a:defRPr>
            </a:lvl1pPr>
          </a:lstStyle>
          <a:p>
            <a:pPr>
              <a:defRPr/>
            </a:pPr>
            <a:fld id="{9A449BAD-EF84-40F4-8E93-18396AFE87CA}" type="datetime1">
              <a:rPr lang="en-US"/>
              <a:pPr>
                <a:defRPr/>
              </a:pPr>
              <a:t>5/21/2023</a:t>
            </a:fld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7C8F12C5-5704-4162-A44C-F066C1083A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08366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74535C2A-46B5-4A1B-8D6E-67080D3F81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0F63B0-531B-4FCB-9E7E-CDF1F22DC1FB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036985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40BD94C-807B-4617-A0D0-AC0D51241A2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872538" cy="6858000"/>
            <a:chOff x="0" y="0"/>
            <a:chExt cx="5589" cy="4320"/>
          </a:xfrm>
        </p:grpSpPr>
        <p:sp>
          <p:nvSpPr>
            <p:cNvPr id="5" name="Rectangle 3" descr="Stationery">
              <a:extLst>
                <a:ext uri="{FF2B5EF4-FFF2-40B4-BE49-F238E27FC236}">
                  <a16:creationId xmlns:a16="http://schemas.microsoft.com/office/drawing/2014/main" id="{FC861979-036A-4C10-9DAF-3F0157EBB969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336" y="150"/>
              <a:ext cx="5253" cy="4026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bg-BG" altLang="bg-BG"/>
            </a:p>
          </p:txBody>
        </p:sp>
        <p:pic>
          <p:nvPicPr>
            <p:cNvPr id="6" name="Picture 4" descr="minispir">
              <a:extLst>
                <a:ext uri="{FF2B5EF4-FFF2-40B4-BE49-F238E27FC236}">
                  <a16:creationId xmlns:a16="http://schemas.microsoft.com/office/drawing/2014/main" id="{64F5F1EC-AA02-4B4C-8860-5D2D89C74E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0" y="0"/>
              <a:ext cx="67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62025" y="1925638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647825" y="3738563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C8DC1DA-0780-4B56-9EBB-336A7FF095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A08366"/>
                </a:solidFill>
              </a:defRPr>
            </a:lvl1pPr>
          </a:lstStyle>
          <a:p>
            <a:pPr>
              <a:defRPr/>
            </a:pPr>
            <a:fld id="{9A449BAD-EF84-40F4-8E93-18396AFE87CA}" type="datetime1">
              <a:rPr lang="en-US"/>
              <a:pPr>
                <a:defRPr/>
              </a:pPr>
              <a:t>5/21/2023</a:t>
            </a:fld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7C8F12C5-5704-4162-A44C-F066C1083A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08366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74535C2A-46B5-4A1B-8D6E-67080D3F81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0F63B0-531B-4FCB-9E7E-CDF1F22DC1FB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01822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>
            <a:extLst>
              <a:ext uri="{FF2B5EF4-FFF2-40B4-BE49-F238E27FC236}">
                <a16:creationId xmlns:a16="http://schemas.microsoft.com/office/drawing/2014/main" id="{EE297005-99F2-4A81-91CA-954153FEB4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/>
              <a:t>Click to edit Master title style</a:t>
            </a:r>
          </a:p>
        </p:txBody>
      </p:sp>
      <p:sp>
        <p:nvSpPr>
          <p:cNvPr id="1027" name="Rectangle 7">
            <a:extLst>
              <a:ext uri="{FF2B5EF4-FFF2-40B4-BE49-F238E27FC236}">
                <a16:creationId xmlns:a16="http://schemas.microsoft.com/office/drawing/2014/main" id="{A4F74E54-332D-4EC2-AC37-3056CE9B06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/>
              <a:t>Click to edit Master text styles</a:t>
            </a:r>
          </a:p>
          <a:p>
            <a:pPr lvl="1"/>
            <a:r>
              <a:rPr lang="en-US" altLang="bg-BG"/>
              <a:t>Second level</a:t>
            </a:r>
          </a:p>
          <a:p>
            <a:pPr lvl="2"/>
            <a:r>
              <a:rPr lang="en-US" altLang="bg-BG"/>
              <a:t>Third level</a:t>
            </a:r>
          </a:p>
          <a:p>
            <a:pPr lvl="3"/>
            <a:r>
              <a:rPr lang="en-US" altLang="bg-BG"/>
              <a:t>Fourth level</a:t>
            </a:r>
          </a:p>
          <a:p>
            <a:pPr lvl="4"/>
            <a:r>
              <a:rPr lang="en-US" altLang="bg-BG"/>
              <a:t>Fifth level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BDB20FDB-E511-44FB-9B73-37E26FBBA57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2025" y="6100763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rgbClr val="A08366"/>
                </a:solidFill>
              </a:defRPr>
            </a:lvl1pPr>
          </a:lstStyle>
          <a:p>
            <a:pPr>
              <a:defRPr/>
            </a:pPr>
            <a:fld id="{9DBB933B-182B-4BA4-904F-50D4DFBFFDB0}" type="datetime1">
              <a:rPr lang="en-US"/>
              <a:pPr>
                <a:defRPr/>
              </a:pPr>
              <a:t>5/21/2023</a:t>
            </a:fld>
            <a:endParaRPr lang="en-US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735ADF0E-B1EA-4E82-8399-D5A7FAEB193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0425" y="6100763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A08366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B96EEF45-0CEE-4CDB-BF0F-94DB0B991A5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29425" y="6100763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A08366"/>
                </a:solidFill>
              </a:defRPr>
            </a:lvl1pPr>
          </a:lstStyle>
          <a:p>
            <a:fld id="{4F473266-75CF-4F2E-A019-BEB8166AED6A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98407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Monotype Sorts" pitchFamily="2" charset="2"/>
        <a:buChar char="4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>
            <a:extLst>
              <a:ext uri="{FF2B5EF4-FFF2-40B4-BE49-F238E27FC236}">
                <a16:creationId xmlns:a16="http://schemas.microsoft.com/office/drawing/2014/main" id="{EE297005-99F2-4A81-91CA-954153FEB4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/>
              <a:t>Click to edit Master title style</a:t>
            </a:r>
          </a:p>
        </p:txBody>
      </p:sp>
      <p:sp>
        <p:nvSpPr>
          <p:cNvPr id="1027" name="Rectangle 7">
            <a:extLst>
              <a:ext uri="{FF2B5EF4-FFF2-40B4-BE49-F238E27FC236}">
                <a16:creationId xmlns:a16="http://schemas.microsoft.com/office/drawing/2014/main" id="{A4F74E54-332D-4EC2-AC37-3056CE9B06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/>
              <a:t>Click to edit Master text styles</a:t>
            </a:r>
          </a:p>
          <a:p>
            <a:pPr lvl="1"/>
            <a:r>
              <a:rPr lang="en-US" altLang="bg-BG"/>
              <a:t>Second level</a:t>
            </a:r>
          </a:p>
          <a:p>
            <a:pPr lvl="2"/>
            <a:r>
              <a:rPr lang="en-US" altLang="bg-BG"/>
              <a:t>Third level</a:t>
            </a:r>
          </a:p>
          <a:p>
            <a:pPr lvl="3"/>
            <a:r>
              <a:rPr lang="en-US" altLang="bg-BG"/>
              <a:t>Fourth level</a:t>
            </a:r>
          </a:p>
          <a:p>
            <a:pPr lvl="4"/>
            <a:r>
              <a:rPr lang="en-US" altLang="bg-BG"/>
              <a:t>Fifth level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BDB20FDB-E511-44FB-9B73-37E26FBBA57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2025" y="6100763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rgbClr val="A08366"/>
                </a:solidFill>
              </a:defRPr>
            </a:lvl1pPr>
          </a:lstStyle>
          <a:p>
            <a:pPr>
              <a:defRPr/>
            </a:pPr>
            <a:fld id="{9DBB933B-182B-4BA4-904F-50D4DFBFFDB0}" type="datetime1">
              <a:rPr lang="en-US"/>
              <a:pPr>
                <a:defRPr/>
              </a:pPr>
              <a:t>5/21/2023</a:t>
            </a:fld>
            <a:endParaRPr lang="en-US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735ADF0E-B1EA-4E82-8399-D5A7FAEB193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0425" y="6100763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A08366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B96EEF45-0CEE-4CDB-BF0F-94DB0B991A5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29425" y="6100763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A08366"/>
                </a:solidFill>
              </a:defRPr>
            </a:lvl1pPr>
          </a:lstStyle>
          <a:p>
            <a:fld id="{4F473266-75CF-4F2E-A019-BEB8166AED6A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082665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Monotype Sorts" pitchFamily="2" charset="2"/>
        <a:buChar char="4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D3C06B94-4E10-48C4-B9F2-E2BC0DFE1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F63B0-531B-4FCB-9E7E-CDF1F22DC1FB}" type="slidenum">
              <a:rPr lang="en-US" altLang="bg-BG" smtClean="0"/>
              <a:pPr/>
              <a:t>1</a:t>
            </a:fld>
            <a:endParaRPr lang="en-US" altLang="bg-BG"/>
          </a:p>
        </p:txBody>
      </p:sp>
      <p:sp>
        <p:nvSpPr>
          <p:cNvPr id="12" name="Текстово поле 11">
            <a:extLst>
              <a:ext uri="{FF2B5EF4-FFF2-40B4-BE49-F238E27FC236}">
                <a16:creationId xmlns:a16="http://schemas.microsoft.com/office/drawing/2014/main" id="{29E0B230-70C8-4923-828B-A6A51BC1737E}"/>
              </a:ext>
            </a:extLst>
          </p:cNvPr>
          <p:cNvSpPr txBox="1"/>
          <p:nvPr/>
        </p:nvSpPr>
        <p:spPr>
          <a:xfrm>
            <a:off x="755576" y="1760668"/>
            <a:ext cx="809238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>
              <a:solidFill>
                <a:schemeClr val="bg2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bg2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ru-RU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ФОНДАЦИЯ „БЛАГОТВОРИТЕЛ“ </a:t>
            </a:r>
          </a:p>
          <a:p>
            <a:pPr algn="ctr"/>
            <a:endParaRPr lang="ru-RU" sz="2800" b="1" dirty="0">
              <a:solidFill>
                <a:schemeClr val="bg2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ru-RU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НАЦИОНАЛЕН КОНКУРС </a:t>
            </a:r>
          </a:p>
          <a:p>
            <a:pPr algn="ctr"/>
            <a:r>
              <a:rPr lang="ru-RU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„МЛАД БЛАГОТВОРИТЕЛ“</a:t>
            </a:r>
          </a:p>
          <a:p>
            <a:pPr algn="ctr"/>
            <a:endParaRPr lang="ru-RU" sz="2800" b="1" dirty="0">
              <a:solidFill>
                <a:schemeClr val="bg2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endParaRPr lang="ru-RU" sz="2800" b="1" dirty="0">
              <a:solidFill>
                <a:schemeClr val="bg2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ru-RU" sz="2000" b="1" dirty="0">
                <a:solidFill>
                  <a:schemeClr val="bg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КАТЕГОРИЯ: ПОДКРЕПА ЗА ДЕЦА/УЧЕНИЦИ, ЛИШЕНИ ОТ РОДИТЕЛСКИ ГРИЖИ ИЛИ ВЪЗРАСТНИ ХОРА В НУЖДА</a:t>
            </a:r>
          </a:p>
        </p:txBody>
      </p:sp>
      <p:pic>
        <p:nvPicPr>
          <p:cNvPr id="10" name="Picture 9" descr="A picture containing design&#10;&#10;Description automatically generated with medium confidence">
            <a:extLst>
              <a:ext uri="{FF2B5EF4-FFF2-40B4-BE49-F238E27FC236}">
                <a16:creationId xmlns:a16="http://schemas.microsoft.com/office/drawing/2014/main" id="{BCDF2B3D-D74A-8209-B3A1-D9FA941433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20284"/>
            <a:ext cx="2463176" cy="14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49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DA465-74BF-C2D9-A257-026DA372D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2025" y="236240"/>
            <a:ext cx="7853983" cy="752699"/>
          </a:xfrm>
        </p:spPr>
        <p:txBody>
          <a:bodyPr/>
          <a:lstStyle/>
          <a:p>
            <a:r>
              <a:rPr lang="bg-BG" sz="3200" b="1" dirty="0">
                <a:solidFill>
                  <a:schemeClr val="bg2"/>
                </a:solidFill>
              </a:rPr>
              <a:t> </a:t>
            </a:r>
            <a:r>
              <a:rPr lang="bg-BG" sz="3200" b="1" dirty="0">
                <a:solidFill>
                  <a:schemeClr val="bg2">
                    <a:lumMod val="75000"/>
                  </a:schemeClr>
                </a:solidFill>
              </a:rPr>
              <a:t>ЕФЕКТ ОТ ПОСТИГНАТОТО</a:t>
            </a:r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6B205D-F097-943D-0C32-CB06639C7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874" y="5299812"/>
            <a:ext cx="7853983" cy="1225532"/>
          </a:xfrm>
        </p:spPr>
        <p:txBody>
          <a:bodyPr/>
          <a:lstStyle/>
          <a:p>
            <a:pPr algn="just"/>
            <a:r>
              <a:rPr lang="bg-BG" sz="2300" b="1" dirty="0">
                <a:solidFill>
                  <a:schemeClr val="bg2">
                    <a:lumMod val="75000"/>
                  </a:schemeClr>
                </a:solidFill>
              </a:rPr>
              <a:t>Накарахме нашите връстници да се замислят за начините за печелене на пари в условията на населеното място, в което живеят!</a:t>
            </a:r>
            <a:endParaRPr lang="en-US" sz="23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02BC40-53AB-8652-E528-B56FE566D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956376"/>
            <a:ext cx="6418287" cy="434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12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DA465-74BF-C2D9-A257-026DA372D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2025" y="236240"/>
            <a:ext cx="7853983" cy="752699"/>
          </a:xfrm>
        </p:spPr>
        <p:txBody>
          <a:bodyPr/>
          <a:lstStyle/>
          <a:p>
            <a:r>
              <a:rPr lang="bg-BG" sz="3200" b="1" dirty="0">
                <a:solidFill>
                  <a:schemeClr val="bg2"/>
                </a:solidFill>
              </a:rPr>
              <a:t> </a:t>
            </a:r>
            <a:r>
              <a:rPr lang="bg-BG" sz="3200" b="1" dirty="0">
                <a:solidFill>
                  <a:schemeClr val="bg2">
                    <a:lumMod val="75000"/>
                  </a:schemeClr>
                </a:solidFill>
              </a:rPr>
              <a:t>ЕФЕКТ ОТ ПОСТИГНАТОТО</a:t>
            </a:r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6B205D-F097-943D-0C32-CB06639C7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2025" y="5110213"/>
            <a:ext cx="7853983" cy="1343123"/>
          </a:xfrm>
        </p:spPr>
        <p:txBody>
          <a:bodyPr/>
          <a:lstStyle/>
          <a:p>
            <a:pPr algn="just"/>
            <a:r>
              <a:rPr lang="bg-BG" sz="2300" b="1" dirty="0">
                <a:solidFill>
                  <a:schemeClr val="bg2">
                    <a:lumMod val="75000"/>
                  </a:schemeClr>
                </a:solidFill>
              </a:rPr>
              <a:t>Невероятно, но...факт! Нашите връстници съставиха свой спестовен план и започнаха да спестяват пари! Имаме 6.40 спестени пари за една седмица!  </a:t>
            </a:r>
            <a:endParaRPr lang="en-US" sz="23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 descr="A spiral notebook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583DFD1C-E73C-13E8-55E9-2C2862399A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110676" y="1294063"/>
            <a:ext cx="2898073" cy="4575658"/>
          </a:xfrm>
          <a:prstGeom prst="rect">
            <a:avLst/>
          </a:prstGeom>
        </p:spPr>
      </p:pic>
      <p:pic>
        <p:nvPicPr>
          <p:cNvPr id="9" name="Picture 8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4F69E24F-6CAE-F16A-3F0F-77A4082E44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1271556"/>
            <a:ext cx="3023990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492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DA465-74BF-C2D9-A257-026DA372D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2025" y="236240"/>
            <a:ext cx="7853983" cy="752699"/>
          </a:xfrm>
        </p:spPr>
        <p:txBody>
          <a:bodyPr/>
          <a:lstStyle/>
          <a:p>
            <a:r>
              <a:rPr lang="bg-BG" sz="3200" b="1" dirty="0">
                <a:solidFill>
                  <a:schemeClr val="bg2"/>
                </a:solidFill>
              </a:rPr>
              <a:t> </a:t>
            </a:r>
            <a:r>
              <a:rPr lang="bg-BG" sz="3200" b="1" dirty="0">
                <a:solidFill>
                  <a:schemeClr val="bg2">
                    <a:lumMod val="75000"/>
                  </a:schemeClr>
                </a:solidFill>
              </a:rPr>
              <a:t>ЕФЕКТ ОТ ПОСТИГНАТОТО</a:t>
            </a:r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6B205D-F097-943D-0C32-CB06639C7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2025" y="5110213"/>
            <a:ext cx="7853983" cy="1343123"/>
          </a:xfrm>
        </p:spPr>
        <p:txBody>
          <a:bodyPr/>
          <a:lstStyle/>
          <a:p>
            <a:pPr algn="just"/>
            <a:r>
              <a:rPr lang="bg-BG" sz="2400" b="1" dirty="0">
                <a:solidFill>
                  <a:schemeClr val="bg2">
                    <a:lumMod val="75000"/>
                  </a:schemeClr>
                </a:solidFill>
              </a:rPr>
              <a:t>Създадохме приятелства...</a:t>
            </a:r>
            <a:endParaRPr lang="en-US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DC04B2-006A-E8A6-5AC2-5D84B2EF4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68" y="931570"/>
            <a:ext cx="5263032" cy="3873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B4DA24-9DBA-6021-1883-878232FF77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3756" y="4006491"/>
            <a:ext cx="3314600" cy="2645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0325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DA465-74BF-C2D9-A257-026DA372D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108" y="111182"/>
            <a:ext cx="7853983" cy="752699"/>
          </a:xfrm>
        </p:spPr>
        <p:txBody>
          <a:bodyPr/>
          <a:lstStyle/>
          <a:p>
            <a:r>
              <a:rPr lang="bg-BG" sz="3200" b="1" dirty="0">
                <a:solidFill>
                  <a:schemeClr val="bg2"/>
                </a:solidFill>
              </a:rPr>
              <a:t> </a:t>
            </a:r>
            <a:br>
              <a:rPr lang="bg-BG" sz="3200" b="1" dirty="0">
                <a:solidFill>
                  <a:schemeClr val="bg2"/>
                </a:solidFill>
              </a:rPr>
            </a:br>
            <a:r>
              <a:rPr lang="bg-BG" sz="3200" b="1" dirty="0">
                <a:solidFill>
                  <a:schemeClr val="bg2">
                    <a:lumMod val="75000"/>
                  </a:schemeClr>
                </a:solidFill>
              </a:rPr>
              <a:t>ЕФЕКТ ОТ ПОСТИГНАТОТО</a:t>
            </a:r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6B205D-F097-943D-0C32-CB06639C7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913" y="5136205"/>
            <a:ext cx="7853983" cy="885084"/>
          </a:xfrm>
        </p:spPr>
        <p:txBody>
          <a:bodyPr/>
          <a:lstStyle/>
          <a:p>
            <a:pPr algn="just"/>
            <a:r>
              <a:rPr lang="bg-BG" sz="2400" b="1" dirty="0">
                <a:solidFill>
                  <a:schemeClr val="bg2">
                    <a:lumMod val="75000"/>
                  </a:schemeClr>
                </a:solidFill>
              </a:rPr>
              <a:t>Създадохме приятелства...</a:t>
            </a:r>
            <a:endParaRPr lang="en-US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 descr="A screenshot of a chat&#10;&#10;Description automatically generated with medium confidence">
            <a:extLst>
              <a:ext uri="{FF2B5EF4-FFF2-40B4-BE49-F238E27FC236}">
                <a16:creationId xmlns:a16="http://schemas.microsoft.com/office/drawing/2014/main" id="{E88CB79E-D45F-D885-4CE1-4008DCB796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7088" y="714525"/>
            <a:ext cx="270892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group of people painting eggs on a table&#10;&#10;Description automatically generated with medium confidence">
            <a:extLst>
              <a:ext uri="{FF2B5EF4-FFF2-40B4-BE49-F238E27FC236}">
                <a16:creationId xmlns:a16="http://schemas.microsoft.com/office/drawing/2014/main" id="{70BE9276-80B0-2C9A-B676-D9B5846E8D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54" y="1295264"/>
            <a:ext cx="3295374" cy="3357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person painting on a table&#10;&#10;Description automatically generated with medium confidence">
            <a:extLst>
              <a:ext uri="{FF2B5EF4-FFF2-40B4-BE49-F238E27FC236}">
                <a16:creationId xmlns:a16="http://schemas.microsoft.com/office/drawing/2014/main" id="{190D35BA-F120-499D-9B73-DE3CF30AB6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100" y="3701385"/>
            <a:ext cx="4258908" cy="292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7112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DA465-74BF-C2D9-A257-026DA372D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0388" y="476672"/>
            <a:ext cx="7853983" cy="752699"/>
          </a:xfrm>
        </p:spPr>
        <p:txBody>
          <a:bodyPr/>
          <a:lstStyle/>
          <a:p>
            <a:r>
              <a:rPr lang="bg-BG" sz="3200" b="1" dirty="0">
                <a:solidFill>
                  <a:schemeClr val="bg2"/>
                </a:solidFill>
              </a:rPr>
              <a:t> </a:t>
            </a:r>
            <a:r>
              <a:rPr lang="bg-BG" sz="3200" b="1" dirty="0">
                <a:solidFill>
                  <a:schemeClr val="bg2">
                    <a:lumMod val="75000"/>
                  </a:schemeClr>
                </a:solidFill>
              </a:rPr>
              <a:t>ЛИЧЕН ФИНАНСОВ </a:t>
            </a:r>
            <a:br>
              <a:rPr lang="bg-BG" sz="3200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bg-BG" sz="3200" b="1" dirty="0">
                <a:solidFill>
                  <a:schemeClr val="bg2">
                    <a:lumMod val="75000"/>
                  </a:schemeClr>
                </a:solidFill>
              </a:rPr>
              <a:t>(МАТЕРИАЛЕН) ПРИНОС</a:t>
            </a:r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6B205D-F097-943D-0C32-CB06639C7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0388" y="5445224"/>
            <a:ext cx="7853983" cy="1752600"/>
          </a:xfrm>
        </p:spPr>
        <p:txBody>
          <a:bodyPr/>
          <a:lstStyle/>
          <a:p>
            <a:pPr algn="just"/>
            <a:r>
              <a:rPr lang="bg-BG" sz="2300" b="1" dirty="0">
                <a:solidFill>
                  <a:schemeClr val="bg2">
                    <a:lumMod val="75000"/>
                  </a:schemeClr>
                </a:solidFill>
              </a:rPr>
              <a:t>Изложба „Спести, спаси света!“ – музикални инструменти от отпадъчни материали – спечелихме цели 104.00 лева!</a:t>
            </a:r>
            <a:endParaRPr lang="en-US" sz="23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FFA580-8586-1FF7-7D83-357E92F9F4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379" y="2388617"/>
            <a:ext cx="3870323" cy="315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A40017-26FD-8FEC-6354-576862F21C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9" y="1412776"/>
            <a:ext cx="5050135" cy="3575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0252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DA465-74BF-C2D9-A257-026DA372D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109" y="476672"/>
            <a:ext cx="7317262" cy="752699"/>
          </a:xfrm>
        </p:spPr>
        <p:txBody>
          <a:bodyPr/>
          <a:lstStyle/>
          <a:p>
            <a:pPr algn="l"/>
            <a:br>
              <a:rPr lang="bg-BG" sz="3200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bg-BG" sz="3200" b="1" dirty="0">
                <a:solidFill>
                  <a:schemeClr val="bg2">
                    <a:lumMod val="75000"/>
                  </a:schemeClr>
                </a:solidFill>
              </a:rPr>
              <a:t>БЪДЕЩЕТО НА НАШАТА КАУЗА</a:t>
            </a:r>
            <a:br>
              <a:rPr lang="bg-BG" sz="3200" b="1" dirty="0">
                <a:solidFill>
                  <a:schemeClr val="bg2">
                    <a:lumMod val="75000"/>
                  </a:schemeClr>
                </a:solidFill>
              </a:rPr>
            </a:br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6B205D-F097-943D-0C32-CB06639C7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0388" y="1263006"/>
            <a:ext cx="7853983" cy="1752600"/>
          </a:xfrm>
        </p:spPr>
        <p:txBody>
          <a:bodyPr/>
          <a:lstStyle/>
          <a:p>
            <a:pPr marL="342900" indent="-342900" algn="just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ru-RU" sz="2400" b="1" dirty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 algn="just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Паралелно с разглеждането на темите по финансова грамотност ще се търсят пресечни точки с другите изучавани предмети, за да се покаже, че финансовата грамотност не е изолирано знание и има приложение в други сфери от реалния живот.  </a:t>
            </a:r>
          </a:p>
          <a:p>
            <a:pPr marL="342900" indent="-342900" algn="just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Мултиплициращ ефект сред и приобщаване на нови ученици към каузата на образованието по финансова грамотност. </a:t>
            </a:r>
          </a:p>
          <a:p>
            <a:pPr marL="342900" indent="-342900" algn="just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Придобитият във финансовите работилници опит, както и създадените ресурси ще се използват през следващите години – за нови ученици, нови идеи и  дейности.</a:t>
            </a:r>
          </a:p>
          <a:p>
            <a:pPr algn="just"/>
            <a:endParaRPr lang="ru-RU" sz="2400" b="1" dirty="0">
              <a:solidFill>
                <a:schemeClr val="bg2">
                  <a:lumMod val="75000"/>
                </a:schemeClr>
              </a:solidFill>
            </a:endParaRPr>
          </a:p>
          <a:p>
            <a:pPr algn="just"/>
            <a:endParaRPr lang="ru-RU" sz="2400" b="1" dirty="0">
              <a:solidFill>
                <a:schemeClr val="bg2">
                  <a:lumMod val="75000"/>
                </a:schemeClr>
              </a:solidFill>
            </a:endParaRPr>
          </a:p>
          <a:p>
            <a:pPr algn="just"/>
            <a:endParaRPr lang="ru-RU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62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DA465-74BF-C2D9-A257-026DA372D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0388" y="476672"/>
            <a:ext cx="7853983" cy="752699"/>
          </a:xfrm>
        </p:spPr>
        <p:txBody>
          <a:bodyPr/>
          <a:lstStyle/>
          <a:p>
            <a:br>
              <a:rPr lang="bg-BG" sz="3200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bg-BG" sz="3200" b="1" dirty="0">
                <a:solidFill>
                  <a:schemeClr val="bg2">
                    <a:lumMod val="75000"/>
                  </a:schemeClr>
                </a:solidFill>
              </a:rPr>
              <a:t>УДОВЛЕТВОРЕНИЕ ОТ НАПРАВЕНОТО ДОБРО </a:t>
            </a:r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25B9F9C-F9C0-B17E-4696-7AEFC8AD5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0388" y="1912467"/>
            <a:ext cx="7700767" cy="1752600"/>
          </a:xfrm>
        </p:spPr>
        <p:txBody>
          <a:bodyPr/>
          <a:lstStyle/>
          <a:p>
            <a:pPr marL="342900" indent="-342900" algn="just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Предвидените и реализираните по проекта дейности са ориентирани към личностното развитие и израстване на </a:t>
            </a:r>
            <a:r>
              <a:rPr lang="bg-BG" sz="2400" b="1" dirty="0">
                <a:solidFill>
                  <a:schemeClr val="bg2">
                    <a:lumMod val="75000"/>
                  </a:schemeClr>
                </a:solidFill>
              </a:rPr>
              <a:t>всички участници - обучители и обучаеми. </a:t>
            </a:r>
          </a:p>
          <a:p>
            <a:pPr marL="342900" indent="-342900" algn="just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Реализацията и развитието на проекта дават  възможност за публични изяви и социално включване на ученици от уязвими групи и деца с увреждания.</a:t>
            </a:r>
          </a:p>
          <a:p>
            <a:pPr marL="342900" indent="-342900" algn="just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Споделяне като добра практика на работата по проекта </a:t>
            </a:r>
            <a:r>
              <a:rPr lang="bg-BG" sz="2400" b="1" dirty="0">
                <a:solidFill>
                  <a:schemeClr val="bg2">
                    <a:lumMod val="75000"/>
                  </a:schemeClr>
                </a:solidFill>
              </a:rPr>
              <a:t>„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Добре дошли в страна Финансия!</a:t>
            </a:r>
            <a:r>
              <a:rPr lang="bg-BG" sz="2400" b="1" dirty="0">
                <a:solidFill>
                  <a:schemeClr val="bg2">
                    <a:lumMod val="75000"/>
                  </a:schemeClr>
                </a:solidFill>
              </a:rPr>
              <a:t>“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 на Регионалния форум по НП </a:t>
            </a:r>
            <a:r>
              <a:rPr lang="bg-BG" sz="2400" b="1" dirty="0">
                <a:solidFill>
                  <a:schemeClr val="bg2">
                    <a:lumMod val="75000"/>
                  </a:schemeClr>
                </a:solidFill>
              </a:rPr>
              <a:t>„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Иновации в действие</a:t>
            </a:r>
            <a:r>
              <a:rPr lang="bg-BG" sz="2400" b="1" dirty="0">
                <a:solidFill>
                  <a:schemeClr val="bg2">
                    <a:lumMod val="75000"/>
                  </a:schemeClr>
                </a:solidFill>
              </a:rPr>
              <a:t>“.</a:t>
            </a:r>
            <a:endParaRPr lang="ru-RU" sz="2400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642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D1832-8B31-B0BB-C200-F90FCE42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449BAD-EF84-40F4-8E93-18396AFE87CA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A08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5/21/2023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A083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808897-B76C-C2A2-AA46-4F2CD0B1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64854" y="6100763"/>
            <a:ext cx="1905000" cy="457200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0F63B0-531B-4FCB-9E7E-CDF1F22DC1FB}" type="slidenum">
              <a:rPr kumimoji="0" lang="en-US" altLang="bg-BG" sz="1400" b="0" i="0" u="none" strike="noStrike" kern="1200" cap="none" spc="0" normalizeH="0" baseline="0" noProof="0" smtClean="0">
                <a:ln>
                  <a:noFill/>
                </a:ln>
                <a:solidFill>
                  <a:srgbClr val="A08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bg-BG" sz="1400" b="0" i="0" u="none" strike="noStrike" kern="1200" cap="none" spc="0" normalizeH="0" baseline="0" noProof="0" dirty="0">
              <a:ln>
                <a:noFill/>
              </a:ln>
              <a:solidFill>
                <a:srgbClr val="A083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C8A02C-D2D4-B76B-E4CB-A84F6DAF9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5616" y="120505"/>
            <a:ext cx="7853983" cy="752699"/>
          </a:xfrm>
        </p:spPr>
        <p:txBody>
          <a:bodyPr/>
          <a:lstStyle/>
          <a:p>
            <a:r>
              <a:rPr lang="bg-BG" sz="3200" b="1" dirty="0">
                <a:solidFill>
                  <a:schemeClr val="bg2">
                    <a:lumMod val="75000"/>
                  </a:schemeClr>
                </a:solidFill>
              </a:rPr>
              <a:t>ОГЪНЯТ В КАУЗАТА</a:t>
            </a:r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D45D83-28DB-ED7B-89D1-EFAB932B66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0" t="2333" r="51632" b="68834"/>
          <a:stretch/>
        </p:blipFill>
        <p:spPr>
          <a:xfrm>
            <a:off x="882936" y="683034"/>
            <a:ext cx="2976786" cy="1946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picture containing text, screenshot, graphic design&#10;&#10;Description automatically generated">
            <a:extLst>
              <a:ext uri="{FF2B5EF4-FFF2-40B4-BE49-F238E27FC236}">
                <a16:creationId xmlns:a16="http://schemas.microsoft.com/office/drawing/2014/main" id="{B6BC0E99-390E-3DCA-9052-1CB8E7682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29" y="4775382"/>
            <a:ext cx="2692622" cy="1946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group of people sitting in a classroom&#10;&#10;Description automatically generated with medium confidence">
            <a:extLst>
              <a:ext uri="{FF2B5EF4-FFF2-40B4-BE49-F238E27FC236}">
                <a16:creationId xmlns:a16="http://schemas.microsoft.com/office/drawing/2014/main" id="{0FE558A7-98B4-DEB8-FDB0-066CB62F77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2" t="32924" r="4091" b="12177"/>
          <a:stretch/>
        </p:blipFill>
        <p:spPr>
          <a:xfrm>
            <a:off x="1910423" y="2418420"/>
            <a:ext cx="2976786" cy="1946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icture containing person, clothing, indoor, nail&#10;&#10;Description automatically generated">
            <a:extLst>
              <a:ext uri="{FF2B5EF4-FFF2-40B4-BE49-F238E27FC236}">
                <a16:creationId xmlns:a16="http://schemas.microsoft.com/office/drawing/2014/main" id="{6353844C-0D72-28CB-761E-089C4B82B4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0" b="39081"/>
          <a:stretch/>
        </p:blipFill>
        <p:spPr>
          <a:xfrm>
            <a:off x="3554213" y="4121482"/>
            <a:ext cx="2976787" cy="1946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5446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D3C06B94-4E10-48C4-B9F2-E2BC0DFE1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0F63B0-531B-4FCB-9E7E-CDF1F22DC1FB}" type="slidenum">
              <a:rPr kumimoji="0" lang="en-US" altLang="bg-BG" sz="1400" b="0" i="0" u="none" strike="noStrike" kern="1200" cap="none" spc="0" normalizeH="0" baseline="0" noProof="0" smtClean="0">
                <a:ln>
                  <a:noFill/>
                </a:ln>
                <a:solidFill>
                  <a:srgbClr val="A08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bg-BG" sz="1400" b="0" i="0" u="none" strike="noStrike" kern="1200" cap="none" spc="0" normalizeH="0" baseline="0" noProof="0">
              <a:ln>
                <a:noFill/>
              </a:ln>
              <a:solidFill>
                <a:srgbClr val="A083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EA601B-4782-61DA-028A-409096328B08}"/>
              </a:ext>
            </a:extLst>
          </p:cNvPr>
          <p:cNvSpPr txBox="1"/>
          <p:nvPr/>
        </p:nvSpPr>
        <p:spPr>
          <a:xfrm>
            <a:off x="667063" y="141196"/>
            <a:ext cx="8470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2800" b="1" i="0" u="none" strike="noStrike" kern="1200" cap="none" spc="0" normalizeH="0" baseline="0" noProof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ПРОЕКТ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2800" b="1" i="0" u="none" strike="noStrike" kern="1200" cap="none" spc="0" normalizeH="0" baseline="0" noProof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„ДОБРЕ ДОШЛИ В СТРАНА ФИНАНСИЯ!“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D2060C-A4E9-135A-5539-317EDEEF29DC}"/>
              </a:ext>
            </a:extLst>
          </p:cNvPr>
          <p:cNvSpPr txBox="1"/>
          <p:nvPr/>
        </p:nvSpPr>
        <p:spPr>
          <a:xfrm>
            <a:off x="1259632" y="1173124"/>
            <a:ext cx="7560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ВРАЦА - СРЕДНО УЧИЛИЩЕ „КОЗМА ТРИЧКОВ“, 10.А КЛАС:</a:t>
            </a:r>
          </a:p>
          <a:p>
            <a:endParaRPr lang="en-US" b="1" dirty="0"/>
          </a:p>
        </p:txBody>
      </p:sp>
      <p:pic>
        <p:nvPicPr>
          <p:cNvPr id="1026" name="Picture 2" descr="Може да бъде изображение с 4 души, Замъкът &quot;Бран&quot; и Замъкът Елц">
            <a:extLst>
              <a:ext uri="{FF2B5EF4-FFF2-40B4-BE49-F238E27FC236}">
                <a16:creationId xmlns:a16="http://schemas.microsoft.com/office/drawing/2014/main" id="{799D3D49-744F-3B5C-1788-F1FB57EE0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39369" y="1550326"/>
            <a:ext cx="1600678" cy="16723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EFDD60-BEBC-1CDE-DFBD-2FBB00E2498A}"/>
              </a:ext>
            </a:extLst>
          </p:cNvPr>
          <p:cNvSpPr txBox="1"/>
          <p:nvPr/>
        </p:nvSpPr>
        <p:spPr>
          <a:xfrm>
            <a:off x="6744402" y="319681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НЕДА БОРИСОВА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28" name="Picture 4" descr="Няма налично описание на снимката.">
            <a:extLst>
              <a:ext uri="{FF2B5EF4-FFF2-40B4-BE49-F238E27FC236}">
                <a16:creationId xmlns:a16="http://schemas.microsoft.com/office/drawing/2014/main" id="{86BD4C5A-0B4D-7A1F-2833-686742599E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8699" y="2325158"/>
            <a:ext cx="1600678" cy="1579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D60D2B-1A8C-5376-02E1-9AFA41186B7E}"/>
              </a:ext>
            </a:extLst>
          </p:cNvPr>
          <p:cNvSpPr txBox="1"/>
          <p:nvPr/>
        </p:nvSpPr>
        <p:spPr>
          <a:xfrm>
            <a:off x="2927021" y="39891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НАДЯ МИЛАНОВА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D79C23-9C0A-6F29-6982-47064D19AE71}"/>
              </a:ext>
            </a:extLst>
          </p:cNvPr>
          <p:cNvSpPr txBox="1"/>
          <p:nvPr/>
        </p:nvSpPr>
        <p:spPr>
          <a:xfrm>
            <a:off x="2741808" y="622436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ТЕРЕЗА КЮКОВА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D964AB-5C6E-C760-3BAA-9BD44A2CF08D}"/>
              </a:ext>
            </a:extLst>
          </p:cNvPr>
          <p:cNvSpPr txBox="1"/>
          <p:nvPr/>
        </p:nvSpPr>
        <p:spPr>
          <a:xfrm>
            <a:off x="595358" y="5684876"/>
            <a:ext cx="2535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ЙОАНА ШОМАКЛИЙСКА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36C56-6EB0-B863-BBF7-5F8485A2FFE4}"/>
              </a:ext>
            </a:extLst>
          </p:cNvPr>
          <p:cNvSpPr txBox="1"/>
          <p:nvPr/>
        </p:nvSpPr>
        <p:spPr>
          <a:xfrm>
            <a:off x="1101779" y="3315129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АЛЕКСАНДРИНА ДИМИТРОВА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7B0249-E36B-ABEA-FD22-AA79603925EC}"/>
              </a:ext>
            </a:extLst>
          </p:cNvPr>
          <p:cNvSpPr txBox="1"/>
          <p:nvPr/>
        </p:nvSpPr>
        <p:spPr>
          <a:xfrm>
            <a:off x="4902500" y="5757289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МИЛИЦА ШОМАКЛИЙСКА 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3E7FA7-7F3E-B2F2-6BED-0E14DAD0EE9C}"/>
              </a:ext>
            </a:extLst>
          </p:cNvPr>
          <p:cNvSpPr txBox="1"/>
          <p:nvPr/>
        </p:nvSpPr>
        <p:spPr>
          <a:xfrm>
            <a:off x="7139866" y="5483335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ТОМИСЛАВ ДИМИТРОВ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30" name="Picture 6" descr="Няма налично описание на снимката.">
            <a:extLst>
              <a:ext uri="{FF2B5EF4-FFF2-40B4-BE49-F238E27FC236}">
                <a16:creationId xmlns:a16="http://schemas.microsoft.com/office/drawing/2014/main" id="{A5AA5375-9135-D035-01BE-3AFBA26A9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6047" y="1696109"/>
            <a:ext cx="1518036" cy="1624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Няма налично описание на снимката.">
            <a:extLst>
              <a:ext uri="{FF2B5EF4-FFF2-40B4-BE49-F238E27FC236}">
                <a16:creationId xmlns:a16="http://schemas.microsoft.com/office/drawing/2014/main" id="{E12D5746-124B-35AF-9A61-E9EE631771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4616" y="4185765"/>
            <a:ext cx="1432445" cy="1573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Няма налично описание на снимката.">
            <a:extLst>
              <a:ext uri="{FF2B5EF4-FFF2-40B4-BE49-F238E27FC236}">
                <a16:creationId xmlns:a16="http://schemas.microsoft.com/office/drawing/2014/main" id="{582F6552-3C85-A467-B678-28ADB98E18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2830" y="4060822"/>
            <a:ext cx="1430050" cy="1624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Няма налично описание на снимката.">
            <a:extLst>
              <a:ext uri="{FF2B5EF4-FFF2-40B4-BE49-F238E27FC236}">
                <a16:creationId xmlns:a16="http://schemas.microsoft.com/office/drawing/2014/main" id="{B87EA930-1C20-8FD7-A5B6-21978ED8C4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65139" y="4475872"/>
            <a:ext cx="1747798" cy="1769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Няма налично описание на снимката.">
            <a:extLst>
              <a:ext uri="{FF2B5EF4-FFF2-40B4-BE49-F238E27FC236}">
                <a16:creationId xmlns:a16="http://schemas.microsoft.com/office/drawing/2014/main" id="{4E12608C-D9EA-530D-1E1F-CAF312968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66"/>
          <a:stretch/>
        </p:blipFill>
        <p:spPr bwMode="auto">
          <a:xfrm>
            <a:off x="6986627" y="3576699"/>
            <a:ext cx="1747798" cy="1769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Няма налично описание на снимката.">
            <a:extLst>
              <a:ext uri="{FF2B5EF4-FFF2-40B4-BE49-F238E27FC236}">
                <a16:creationId xmlns:a16="http://schemas.microsoft.com/office/drawing/2014/main" id="{7A2C1C00-B274-6087-50F5-A40D1DA37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 bwMode="auto">
          <a:xfrm>
            <a:off x="5270598" y="1827775"/>
            <a:ext cx="1518036" cy="1812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4935B7-E484-86EE-A05C-EC59E70CDD7D}"/>
              </a:ext>
            </a:extLst>
          </p:cNvPr>
          <p:cNvSpPr txBox="1"/>
          <p:nvPr/>
        </p:nvSpPr>
        <p:spPr>
          <a:xfrm>
            <a:off x="4730684" y="352610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ЛАЛА БАНЕВА - МЕНТОР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4731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E25D805A-5067-4585-AF88-B2710DA9F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7" y="404664"/>
            <a:ext cx="74898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sz="32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НИЕ И НАШАТА КАУЗА</a:t>
            </a: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8CEF796-690B-3D8C-3A28-0CD483AF25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600" y="1196752"/>
            <a:ext cx="7633342" cy="2955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7CEC5D-71B1-AD6B-3781-8D92E5C3FD32}"/>
              </a:ext>
            </a:extLst>
          </p:cNvPr>
          <p:cNvSpPr txBox="1"/>
          <p:nvPr/>
        </p:nvSpPr>
        <p:spPr>
          <a:xfrm>
            <a:off x="838356" y="4509120"/>
            <a:ext cx="798436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3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Обучение по финансова грамотност по подхода „връстници обучават връстници“ на младежи от уязвими групи – ученици от ОУ „Христо Ботев“, с. Баница и деца от дневен център за деца с увреждания „Зорница“</a:t>
            </a:r>
            <a:endParaRPr lang="en-US" sz="2300" b="1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E25D805A-5067-4585-AF88-B2710DA9F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7" y="404664"/>
            <a:ext cx="74898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3200" b="1" i="0" u="none" strike="noStrike" kern="1200" cap="none" spc="0" normalizeH="0" baseline="0" noProof="0" dirty="0">
                <a:ln>
                  <a:noFill/>
                </a:ln>
                <a:solidFill>
                  <a:srgbClr val="A08366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НИЕ И НАШАТА КАУЗА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ED6DB2-306A-D7F3-AEC9-0B348183D6DC}"/>
              </a:ext>
            </a:extLst>
          </p:cNvPr>
          <p:cNvSpPr txBox="1"/>
          <p:nvPr/>
        </p:nvSpPr>
        <p:spPr>
          <a:xfrm>
            <a:off x="807796" y="4732830"/>
            <a:ext cx="810088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dirty="0">
                <a:solidFill>
                  <a:srgbClr val="A08366">
                    <a:lumMod val="75000"/>
                  </a:srgbClr>
                </a:solidFill>
                <a:latin typeface="Times New Roman"/>
              </a:rPr>
              <a:t>Нашата кауза е у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A08366">
                    <a:lumMod val="75000"/>
                  </a:srgbClr>
                </a:solidFill>
                <a:effectLst/>
                <a:uLnTx/>
                <a:uFillTx/>
                <a:latin typeface="Times New Roman"/>
              </a:rPr>
              <a:t>чениците да придобият практически знания и умения за</a:t>
            </a:r>
            <a:r>
              <a:rPr kumimoji="0" lang="ru-RU" sz="2300" b="1" i="0" u="none" strike="noStrike" kern="1200" cap="none" spc="0" normalizeH="0" noProof="0" dirty="0">
                <a:ln>
                  <a:noFill/>
                </a:ln>
                <a:solidFill>
                  <a:srgbClr val="A08366">
                    <a:lumMod val="75000"/>
                  </a:srgbClr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A08366">
                    <a:lumMod val="75000"/>
                  </a:srgbClr>
                </a:solidFill>
                <a:effectLst/>
                <a:uLnTx/>
                <a:uFillTx/>
                <a:latin typeface="Times New Roman"/>
              </a:rPr>
              <a:t>управление на своите</a:t>
            </a:r>
            <a:r>
              <a:rPr kumimoji="0" lang="ru-RU" sz="2300" b="1" i="0" u="none" strike="noStrike" kern="1200" cap="none" spc="0" normalizeH="0" noProof="0" dirty="0">
                <a:ln>
                  <a:noFill/>
                </a:ln>
                <a:solidFill>
                  <a:srgbClr val="A08366">
                    <a:lumMod val="75000"/>
                  </a:srgbClr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A08366">
                    <a:lumMod val="75000"/>
                  </a:srgbClr>
                </a:solidFill>
                <a:effectLst/>
                <a:uLnTx/>
                <a:uFillTx/>
                <a:latin typeface="Times New Roman"/>
              </a:rPr>
              <a:t>лични финанси, да развият</a:t>
            </a:r>
            <a:r>
              <a:rPr kumimoji="0" lang="ru-RU" sz="2300" b="1" i="0" u="none" strike="noStrike" kern="1200" cap="none" spc="0" normalizeH="0" noProof="0" dirty="0">
                <a:ln>
                  <a:noFill/>
                </a:ln>
                <a:solidFill>
                  <a:srgbClr val="A08366">
                    <a:lumMod val="75000"/>
                  </a:srgbClr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A08366">
                    <a:lumMod val="75000"/>
                  </a:srgbClr>
                </a:solidFill>
                <a:effectLst/>
                <a:uLnTx/>
                <a:uFillTx/>
                <a:latin typeface="Times New Roman"/>
              </a:rPr>
              <a:t>инициативност и</a:t>
            </a:r>
            <a:r>
              <a:rPr kumimoji="0" lang="ru-RU" sz="2300" b="1" i="0" u="none" strike="noStrike" kern="1200" cap="none" spc="0" normalizeH="0" noProof="0" dirty="0">
                <a:ln>
                  <a:noFill/>
                </a:ln>
                <a:solidFill>
                  <a:srgbClr val="A08366">
                    <a:lumMod val="75000"/>
                  </a:srgbClr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A08366">
                    <a:lumMod val="75000"/>
                  </a:srgbClr>
                </a:solidFill>
                <a:effectLst/>
                <a:uLnTx/>
                <a:uFillTx/>
                <a:latin typeface="Times New Roman"/>
              </a:rPr>
              <a:t>лична</a:t>
            </a:r>
            <a:r>
              <a:rPr kumimoji="0" lang="ru-RU" sz="2300" b="1" i="0" u="none" strike="noStrike" kern="1200" cap="none" spc="0" normalizeH="0" noProof="0" dirty="0">
                <a:ln>
                  <a:noFill/>
                </a:ln>
                <a:solidFill>
                  <a:srgbClr val="A08366">
                    <a:lumMod val="75000"/>
                  </a:srgbClr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A08366">
                    <a:lumMod val="75000"/>
                  </a:srgbClr>
                </a:solidFill>
                <a:effectLst/>
                <a:uLnTx/>
                <a:uFillTx/>
                <a:latin typeface="Times New Roman"/>
              </a:rPr>
              <a:t>отговорност</a:t>
            </a:r>
            <a:r>
              <a:rPr kumimoji="0" lang="ru-RU" sz="2300" b="1" i="0" u="none" strike="noStrike" kern="1200" cap="none" spc="0" normalizeH="0" noProof="0" dirty="0">
                <a:ln>
                  <a:noFill/>
                </a:ln>
                <a:solidFill>
                  <a:srgbClr val="A08366">
                    <a:lumMod val="75000"/>
                  </a:srgbClr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A08366">
                    <a:lumMod val="75000"/>
                  </a:srgbClr>
                </a:solidFill>
                <a:effectLst/>
                <a:uLnTx/>
                <a:uFillTx/>
                <a:latin typeface="Times New Roman"/>
              </a:rPr>
              <a:t>за своята финансова</a:t>
            </a:r>
            <a:r>
              <a:rPr kumimoji="0" lang="ru-RU" sz="2300" b="1" i="0" u="none" strike="noStrike" kern="1200" cap="none" spc="0" normalizeH="0" noProof="0" dirty="0">
                <a:ln>
                  <a:noFill/>
                </a:ln>
                <a:solidFill>
                  <a:srgbClr val="A08366">
                    <a:lumMod val="75000"/>
                  </a:srgbClr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A08366">
                    <a:lumMod val="75000"/>
                  </a:srgbClr>
                </a:solidFill>
                <a:effectLst/>
                <a:uLnTx/>
                <a:uFillTx/>
                <a:latin typeface="Times New Roman"/>
              </a:rPr>
              <a:t>обезпеченост, за вземане</a:t>
            </a:r>
            <a:r>
              <a:rPr kumimoji="0" lang="ru-RU" sz="2300" b="1" i="0" u="none" strike="noStrike" kern="1200" cap="none" spc="0" normalizeH="0" noProof="0" dirty="0">
                <a:ln>
                  <a:noFill/>
                </a:ln>
                <a:solidFill>
                  <a:srgbClr val="A08366">
                    <a:lumMod val="75000"/>
                  </a:srgbClr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A08366">
                    <a:lumMod val="75000"/>
                  </a:srgbClr>
                </a:solidFill>
                <a:effectLst/>
                <a:uLnTx/>
                <a:uFillTx/>
                <a:latin typeface="Times New Roman"/>
              </a:rPr>
              <a:t>на</a:t>
            </a:r>
            <a:r>
              <a:rPr kumimoji="0" lang="ru-RU" sz="2300" b="1" i="0" u="none" strike="noStrike" kern="1200" cap="none" spc="0" normalizeH="0" noProof="0" dirty="0">
                <a:ln>
                  <a:noFill/>
                </a:ln>
                <a:solidFill>
                  <a:srgbClr val="A08366">
                    <a:lumMod val="75000"/>
                  </a:srgbClr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A08366">
                    <a:lumMod val="75000"/>
                  </a:srgbClr>
                </a:solidFill>
                <a:effectLst/>
                <a:uLnTx/>
                <a:uFillTx/>
                <a:latin typeface="Times New Roman"/>
              </a:rPr>
              <a:t>разумни и адекватни финансови решения в бъдеще.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D3200E-FF4A-1332-07BA-BC4D78AC04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34774" r="5113"/>
          <a:stretch/>
        </p:blipFill>
        <p:spPr>
          <a:xfrm>
            <a:off x="1545872" y="1067216"/>
            <a:ext cx="6624736" cy="3552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7463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DA465-74BF-C2D9-A257-026DA372D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3642" y="408141"/>
            <a:ext cx="7317262" cy="752699"/>
          </a:xfrm>
        </p:spPr>
        <p:txBody>
          <a:bodyPr/>
          <a:lstStyle/>
          <a:p>
            <a:pPr algn="l"/>
            <a:r>
              <a:rPr lang="bg-BG" sz="3200" b="1" dirty="0">
                <a:solidFill>
                  <a:schemeClr val="bg2">
                    <a:lumMod val="75000"/>
                  </a:schemeClr>
                </a:solidFill>
              </a:rPr>
              <a:t>ДЕЛАТА ГОВОРЯТ НАЙ-ДОБРЕ</a:t>
            </a:r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6B205D-F097-943D-0C32-CB06639C7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519" y="1160840"/>
            <a:ext cx="7853983" cy="1752600"/>
          </a:xfrm>
        </p:spPr>
        <p:txBody>
          <a:bodyPr/>
          <a:lstStyle/>
          <a:p>
            <a:pPr algn="just"/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Всички сме различни, но имаме достойнство и равни права!</a:t>
            </a:r>
            <a:endParaRPr lang="en-US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6A25F9CE-7777-7E1F-40CD-C2FC4E85F1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6072" y="1835845"/>
            <a:ext cx="7198881" cy="3186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2C3514-262D-222D-CCC2-3D30AA371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61" y="4301232"/>
            <a:ext cx="3627686" cy="22790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FCF6C2-F5E8-2707-DBFF-2F350809FFD5}"/>
              </a:ext>
            </a:extLst>
          </p:cNvPr>
          <p:cNvSpPr txBox="1"/>
          <p:nvPr/>
        </p:nvSpPr>
        <p:spPr>
          <a:xfrm flipH="1">
            <a:off x="4428097" y="5281887"/>
            <a:ext cx="4514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Правила за работа във финансовите работилници</a:t>
            </a:r>
            <a:endParaRPr lang="en-US" sz="24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4044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DA465-74BF-C2D9-A257-026DA372D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1599" y="24699"/>
            <a:ext cx="7317262" cy="752699"/>
          </a:xfrm>
        </p:spPr>
        <p:txBody>
          <a:bodyPr/>
          <a:lstStyle/>
          <a:p>
            <a:pPr algn="l"/>
            <a:r>
              <a:rPr lang="bg-BG" sz="3200" b="1" dirty="0">
                <a:solidFill>
                  <a:schemeClr val="bg2">
                    <a:lumMod val="75000"/>
                  </a:schemeClr>
                </a:solidFill>
              </a:rPr>
              <a:t>ДЕЛАТА ГОВОРЯТ НАЙ-ДОБРЕ</a:t>
            </a:r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6B205D-F097-943D-0C32-CB06639C7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5383" y="4472581"/>
            <a:ext cx="7853983" cy="1752600"/>
          </a:xfrm>
        </p:spPr>
        <p:txBody>
          <a:bodyPr/>
          <a:lstStyle/>
          <a:p>
            <a:pPr algn="just"/>
            <a:r>
              <a:rPr lang="ru-RU" sz="2300" b="1" dirty="0">
                <a:solidFill>
                  <a:schemeClr val="bg2">
                    <a:lumMod val="75000"/>
                  </a:schemeClr>
                </a:solidFill>
              </a:rPr>
              <a:t>Финансова работилница „Пари назаем“: в кои случаи е подходящо и основателно да се взема заем/кредит; основни понятия, свързани с кредитите и видовете кредитиране; отговорности, свързани с ползването на заемни средства и последици от неспазване на задълженията.</a:t>
            </a:r>
            <a:endParaRPr lang="en-US" sz="23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07637F-E80C-6753-82F3-C4DAD3980A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2" r="1176" b="8689"/>
          <a:stretch/>
        </p:blipFill>
        <p:spPr>
          <a:xfrm>
            <a:off x="1243238" y="1963715"/>
            <a:ext cx="7317261" cy="2633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A6C5177A-F987-E863-F4EF-A066A19F60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152" y="623215"/>
            <a:ext cx="2961903" cy="1972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0584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DA465-74BF-C2D9-A257-026DA372D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2143" y="219194"/>
            <a:ext cx="7317262" cy="752699"/>
          </a:xfrm>
        </p:spPr>
        <p:txBody>
          <a:bodyPr/>
          <a:lstStyle/>
          <a:p>
            <a:pPr algn="l"/>
            <a:r>
              <a:rPr lang="bg-BG" sz="3200" b="1" dirty="0">
                <a:solidFill>
                  <a:schemeClr val="bg2">
                    <a:lumMod val="75000"/>
                  </a:schemeClr>
                </a:solidFill>
              </a:rPr>
              <a:t>ДЕЛАТА ГОВОРЯТ НАЙ-ДОБРЕ</a:t>
            </a:r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6B205D-F097-943D-0C32-CB06639C7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9592" y="4786234"/>
            <a:ext cx="8070007" cy="1752600"/>
          </a:xfrm>
        </p:spPr>
        <p:txBody>
          <a:bodyPr/>
          <a:lstStyle/>
          <a:p>
            <a:pPr algn="just"/>
            <a:r>
              <a:rPr lang="ru-RU" sz="2300" b="1" dirty="0">
                <a:solidFill>
                  <a:schemeClr val="bg2">
                    <a:lumMod val="75000"/>
                  </a:schemeClr>
                </a:solidFill>
              </a:rPr>
              <a:t>Финансова работилница „Бюджет“: създаване и водене на личен бюджет и използване на бюджета като инструмент за управление и планиране на паричните средства.</a:t>
            </a:r>
            <a:endParaRPr lang="en-US" sz="23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B4A390-616D-11C2-58E0-7CB945B8DB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616" y="1171259"/>
            <a:ext cx="3672408" cy="2906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04F34-56BF-B4EA-2D4F-E72650E879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90" y="1628800"/>
            <a:ext cx="3900815" cy="3122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258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DA465-74BF-C2D9-A257-026DA372D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2143" y="219194"/>
            <a:ext cx="7317262" cy="752699"/>
          </a:xfrm>
        </p:spPr>
        <p:txBody>
          <a:bodyPr/>
          <a:lstStyle/>
          <a:p>
            <a:pPr algn="l"/>
            <a:r>
              <a:rPr lang="bg-BG" sz="3200" b="1" dirty="0">
                <a:solidFill>
                  <a:schemeClr val="bg2">
                    <a:lumMod val="75000"/>
                  </a:schemeClr>
                </a:solidFill>
              </a:rPr>
              <a:t>ДЕЛАТА ГОВОРЯТ НАЙ-ДОБРЕ</a:t>
            </a:r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6B205D-F097-943D-0C32-CB06639C7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12" y="4556766"/>
            <a:ext cx="7853983" cy="1752600"/>
          </a:xfrm>
        </p:spPr>
        <p:txBody>
          <a:bodyPr/>
          <a:lstStyle/>
          <a:p>
            <a:pPr algn="just"/>
            <a:r>
              <a:rPr lang="ru-RU" sz="2300" b="1" dirty="0">
                <a:solidFill>
                  <a:schemeClr val="bg2">
                    <a:lumMod val="75000"/>
                  </a:schemeClr>
                </a:solidFill>
              </a:rPr>
              <a:t>Финансова работилница „Бюджетът – план за моите мечти“: всеки от нас, всяко семейство има различен </a:t>
            </a:r>
            <a:r>
              <a:rPr lang="en-US" sz="2300" b="1" dirty="0">
                <a:solidFill>
                  <a:schemeClr val="bg2">
                    <a:lumMod val="75000"/>
                  </a:schemeClr>
                </a:solidFill>
              </a:rPr>
              <a:t>„</a:t>
            </a:r>
            <a:r>
              <a:rPr lang="ru-RU" sz="2300" b="1" dirty="0">
                <a:solidFill>
                  <a:schemeClr val="bg2">
                    <a:lumMod val="75000"/>
                  </a:schemeClr>
                </a:solidFill>
              </a:rPr>
              <a:t>старт</a:t>
            </a:r>
            <a:r>
              <a:rPr lang="en-US" sz="2300" b="1" dirty="0">
                <a:solidFill>
                  <a:schemeClr val="bg2">
                    <a:lumMod val="75000"/>
                  </a:schemeClr>
                </a:solidFill>
              </a:rPr>
              <a:t>”</a:t>
            </a:r>
            <a:r>
              <a:rPr lang="ru-RU" sz="2300" b="1" dirty="0">
                <a:solidFill>
                  <a:schemeClr val="bg2">
                    <a:lumMod val="75000"/>
                  </a:schemeClr>
                </a:solidFill>
              </a:rPr>
              <a:t> в живота! Игра „Бюджетен баскетбол” – </a:t>
            </a:r>
            <a:r>
              <a:rPr lang="bg-BG" sz="2300" b="1" dirty="0">
                <a:solidFill>
                  <a:schemeClr val="bg2">
                    <a:lumMod val="75000"/>
                  </a:schemeClr>
                </a:solidFill>
              </a:rPr>
              <a:t>демонстрация на в</a:t>
            </a:r>
            <a:r>
              <a:rPr lang="ru-RU" sz="2300" b="1" dirty="0">
                <a:solidFill>
                  <a:schemeClr val="bg2">
                    <a:lumMod val="75000"/>
                  </a:schemeClr>
                </a:solidFill>
              </a:rPr>
              <a:t>ъзможните начини за изграждане на личния бюджет и начини за спестяване на пари.</a:t>
            </a:r>
            <a:endParaRPr lang="en-US" sz="23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3651E4-8307-25A3-9B2D-820FC52112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616" y="971893"/>
            <a:ext cx="3240360" cy="2313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3CBB30-5947-138E-97B4-F1CF9169E5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5976" y="1699919"/>
            <a:ext cx="4359415" cy="2880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2413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DA465-74BF-C2D9-A257-026DA372D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8060" y="201580"/>
            <a:ext cx="7317262" cy="752699"/>
          </a:xfrm>
        </p:spPr>
        <p:txBody>
          <a:bodyPr/>
          <a:lstStyle/>
          <a:p>
            <a:pPr algn="l"/>
            <a:r>
              <a:rPr lang="bg-BG" sz="3200" b="1" dirty="0">
                <a:solidFill>
                  <a:schemeClr val="bg2">
                    <a:lumMod val="75000"/>
                  </a:schemeClr>
                </a:solidFill>
              </a:rPr>
              <a:t>ДЕЛАТА ГОВОРЯТ НАЙ-ДОБРЕ</a:t>
            </a:r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6B205D-F097-943D-0C32-CB06639C7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2125" y="4780773"/>
            <a:ext cx="7853983" cy="1752600"/>
          </a:xfrm>
        </p:spPr>
        <p:txBody>
          <a:bodyPr/>
          <a:lstStyle/>
          <a:p>
            <a:pPr algn="just"/>
            <a:r>
              <a:rPr lang="bg-BG" sz="2300" b="1" dirty="0">
                <a:solidFill>
                  <a:schemeClr val="bg2">
                    <a:lumMod val="75000"/>
                  </a:schemeClr>
                </a:solidFill>
              </a:rPr>
              <a:t>Финансова работилница „Спестовни маршрути“: </a:t>
            </a:r>
            <a:r>
              <a:rPr lang="ru-RU" sz="2300" b="1" dirty="0">
                <a:solidFill>
                  <a:schemeClr val="bg2">
                    <a:lumMod val="75000"/>
                  </a:schemeClr>
                </a:solidFill>
              </a:rPr>
              <a:t>Детективска агенция „Бюджет и Ко.“ – проследяване на парите; различни начини и подходи за печелене и спестяване на пари,</a:t>
            </a:r>
            <a:r>
              <a:rPr lang="bg-BG" sz="2300" b="1" dirty="0">
                <a:solidFill>
                  <a:schemeClr val="bg2">
                    <a:lumMod val="75000"/>
                  </a:schemeClr>
                </a:solidFill>
              </a:rPr>
              <a:t> съставяне на спестовен план/спестовен маршрут.</a:t>
            </a:r>
            <a:endParaRPr lang="en-US" sz="23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16033A-1EB5-F6CE-5104-D5C402B86C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580" y="2445442"/>
            <a:ext cx="3956697" cy="2409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group of people sitting at a table looking at papers&#10;&#10;Description automatically generated with medium confidence">
            <a:extLst>
              <a:ext uri="{FF2B5EF4-FFF2-40B4-BE49-F238E27FC236}">
                <a16:creationId xmlns:a16="http://schemas.microsoft.com/office/drawing/2014/main" id="{BA58995A-9B52-725B-9CE9-F8155AF3F8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428" y="980554"/>
            <a:ext cx="4112996" cy="3023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4216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_Notebook">
  <a:themeElements>
    <a:clrScheme name="Notebook.pot 1">
      <a:dk1>
        <a:srgbClr val="402000"/>
      </a:dk1>
      <a:lt1>
        <a:srgbClr val="FBFAE2"/>
      </a:lt1>
      <a:dk2>
        <a:srgbClr val="996633"/>
      </a:dk2>
      <a:lt2>
        <a:srgbClr val="A08366"/>
      </a:lt2>
      <a:accent1>
        <a:srgbClr val="CE9964"/>
      </a:accent1>
      <a:accent2>
        <a:srgbClr val="CD3333"/>
      </a:accent2>
      <a:accent3>
        <a:srgbClr val="FDFCEE"/>
      </a:accent3>
      <a:accent4>
        <a:srgbClr val="351A00"/>
      </a:accent4>
      <a:accent5>
        <a:srgbClr val="E3CAB8"/>
      </a:accent5>
      <a:accent6>
        <a:srgbClr val="BA2D2D"/>
      </a:accent6>
      <a:hlink>
        <a:srgbClr val="9A7F32"/>
      </a:hlink>
      <a:folHlink>
        <a:srgbClr val="ECA07A"/>
      </a:folHlink>
    </a:clrScheme>
    <a:fontScheme name="Notebook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Notebook.pot 1">
        <a:dk1>
          <a:srgbClr val="402000"/>
        </a:dk1>
        <a:lt1>
          <a:srgbClr val="FBFAE2"/>
        </a:lt1>
        <a:dk2>
          <a:srgbClr val="996633"/>
        </a:dk2>
        <a:lt2>
          <a:srgbClr val="A08366"/>
        </a:lt2>
        <a:accent1>
          <a:srgbClr val="CE9964"/>
        </a:accent1>
        <a:accent2>
          <a:srgbClr val="CD3333"/>
        </a:accent2>
        <a:accent3>
          <a:srgbClr val="FDFCEE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.pot 2">
        <a:dk1>
          <a:srgbClr val="402000"/>
        </a:dk1>
        <a:lt1>
          <a:srgbClr val="FFFFFF"/>
        </a:lt1>
        <a:dk2>
          <a:srgbClr val="996633"/>
        </a:dk2>
        <a:lt2>
          <a:srgbClr val="A08366"/>
        </a:lt2>
        <a:accent1>
          <a:srgbClr val="CE9964"/>
        </a:accent1>
        <a:accent2>
          <a:srgbClr val="CD3333"/>
        </a:accent2>
        <a:accent3>
          <a:srgbClr val="FFFFFF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.po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.pot 4">
        <a:dk1>
          <a:srgbClr val="1C1C1C"/>
        </a:dk1>
        <a:lt1>
          <a:srgbClr val="FFFFFF"/>
        </a:lt1>
        <a:dk2>
          <a:srgbClr val="000066"/>
        </a:dk2>
        <a:lt2>
          <a:srgbClr val="666699"/>
        </a:lt2>
        <a:accent1>
          <a:srgbClr val="FF5050"/>
        </a:accent1>
        <a:accent2>
          <a:srgbClr val="009999"/>
        </a:accent2>
        <a:accent3>
          <a:srgbClr val="FFFFFF"/>
        </a:accent3>
        <a:accent4>
          <a:srgbClr val="161616"/>
        </a:accent4>
        <a:accent5>
          <a:srgbClr val="FFB3B3"/>
        </a:accent5>
        <a:accent6>
          <a:srgbClr val="008A8A"/>
        </a:accent6>
        <a:hlink>
          <a:srgbClr val="3366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Notebook">
  <a:themeElements>
    <a:clrScheme name="Notebook.pot 1">
      <a:dk1>
        <a:srgbClr val="402000"/>
      </a:dk1>
      <a:lt1>
        <a:srgbClr val="FBFAE2"/>
      </a:lt1>
      <a:dk2>
        <a:srgbClr val="996633"/>
      </a:dk2>
      <a:lt2>
        <a:srgbClr val="A08366"/>
      </a:lt2>
      <a:accent1>
        <a:srgbClr val="CE9964"/>
      </a:accent1>
      <a:accent2>
        <a:srgbClr val="CD3333"/>
      </a:accent2>
      <a:accent3>
        <a:srgbClr val="FDFCEE"/>
      </a:accent3>
      <a:accent4>
        <a:srgbClr val="351A00"/>
      </a:accent4>
      <a:accent5>
        <a:srgbClr val="E3CAB8"/>
      </a:accent5>
      <a:accent6>
        <a:srgbClr val="BA2D2D"/>
      </a:accent6>
      <a:hlink>
        <a:srgbClr val="9A7F32"/>
      </a:hlink>
      <a:folHlink>
        <a:srgbClr val="ECA07A"/>
      </a:folHlink>
    </a:clrScheme>
    <a:fontScheme name="Notebook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Notebook.pot 1">
        <a:dk1>
          <a:srgbClr val="402000"/>
        </a:dk1>
        <a:lt1>
          <a:srgbClr val="FBFAE2"/>
        </a:lt1>
        <a:dk2>
          <a:srgbClr val="996633"/>
        </a:dk2>
        <a:lt2>
          <a:srgbClr val="A08366"/>
        </a:lt2>
        <a:accent1>
          <a:srgbClr val="CE9964"/>
        </a:accent1>
        <a:accent2>
          <a:srgbClr val="CD3333"/>
        </a:accent2>
        <a:accent3>
          <a:srgbClr val="FDFCEE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.pot 2">
        <a:dk1>
          <a:srgbClr val="402000"/>
        </a:dk1>
        <a:lt1>
          <a:srgbClr val="FFFFFF"/>
        </a:lt1>
        <a:dk2>
          <a:srgbClr val="996633"/>
        </a:dk2>
        <a:lt2>
          <a:srgbClr val="A08366"/>
        </a:lt2>
        <a:accent1>
          <a:srgbClr val="CE9964"/>
        </a:accent1>
        <a:accent2>
          <a:srgbClr val="CD3333"/>
        </a:accent2>
        <a:accent3>
          <a:srgbClr val="FFFFFF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.po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.pot 4">
        <a:dk1>
          <a:srgbClr val="1C1C1C"/>
        </a:dk1>
        <a:lt1>
          <a:srgbClr val="FFFFFF"/>
        </a:lt1>
        <a:dk2>
          <a:srgbClr val="000066"/>
        </a:dk2>
        <a:lt2>
          <a:srgbClr val="666699"/>
        </a:lt2>
        <a:accent1>
          <a:srgbClr val="FF5050"/>
        </a:accent1>
        <a:accent2>
          <a:srgbClr val="009999"/>
        </a:accent2>
        <a:accent3>
          <a:srgbClr val="FFFFFF"/>
        </a:accent3>
        <a:accent4>
          <a:srgbClr val="161616"/>
        </a:accent4>
        <a:accent5>
          <a:srgbClr val="FFB3B3"/>
        </a:accent5>
        <a:accent6>
          <a:srgbClr val="008A8A"/>
        </a:accent6>
        <a:hlink>
          <a:srgbClr val="3366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6070</TotalTime>
  <Words>607</Words>
  <Application>Microsoft Office PowerPoint</Application>
  <PresentationFormat>On-screen Show (4:3)</PresentationFormat>
  <Paragraphs>61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Monotype Sorts</vt:lpstr>
      <vt:lpstr>Times New Roman</vt:lpstr>
      <vt:lpstr>Wingdings</vt:lpstr>
      <vt:lpstr>2_Notebook</vt:lpstr>
      <vt:lpstr>3_Notebook</vt:lpstr>
      <vt:lpstr>PowerPoint Presentation</vt:lpstr>
      <vt:lpstr>PowerPoint Presentation</vt:lpstr>
      <vt:lpstr>PowerPoint Presentation</vt:lpstr>
      <vt:lpstr>PowerPoint Presentation</vt:lpstr>
      <vt:lpstr>ДЕЛАТА ГОВОРЯТ НАЙ-ДОБРЕ</vt:lpstr>
      <vt:lpstr>ДЕЛАТА ГОВОРЯТ НАЙ-ДОБРЕ</vt:lpstr>
      <vt:lpstr>ДЕЛАТА ГОВОРЯТ НАЙ-ДОБРЕ</vt:lpstr>
      <vt:lpstr>ДЕЛАТА ГОВОРЯТ НАЙ-ДОБРЕ</vt:lpstr>
      <vt:lpstr>ДЕЛАТА ГОВОРЯТ НАЙ-ДОБРЕ</vt:lpstr>
      <vt:lpstr> ЕФЕКТ ОТ ПОСТИГНАТОТО</vt:lpstr>
      <vt:lpstr> ЕФЕКТ ОТ ПОСТИГНАТОТО</vt:lpstr>
      <vt:lpstr> ЕФЕКТ ОТ ПОСТИГНАТОТО</vt:lpstr>
      <vt:lpstr>  ЕФЕКТ ОТ ПОСТИГНАТОТО</vt:lpstr>
      <vt:lpstr> ЛИЧЕН ФИНАНСОВ  (МАТЕРИАЛЕН) ПРИНОС</vt:lpstr>
      <vt:lpstr> БЪДЕЩЕТО НА НАШАТА КАУЗА </vt:lpstr>
      <vt:lpstr> УДОВЛЕТВОРЕНИЕ ОТ НАПРАВЕНОТО ДОБРО </vt:lpstr>
      <vt:lpstr>ОГЪНЯТ В КАУЗАТА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Глобален поглед върху глобалното образование ;)</dc:title>
  <dc:creator>Hristina</dc:creator>
  <cp:lastModifiedBy>Лала А. Банева</cp:lastModifiedBy>
  <cp:revision>356</cp:revision>
  <dcterms:created xsi:type="dcterms:W3CDTF">2017-01-10T15:44:20Z</dcterms:created>
  <dcterms:modified xsi:type="dcterms:W3CDTF">2023-05-21T15:43:14Z</dcterms:modified>
</cp:coreProperties>
</file>