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56" r:id="rId3"/>
    <p:sldId id="268" r:id="rId4"/>
    <p:sldId id="257" r:id="rId5"/>
    <p:sldId id="258" r:id="rId6"/>
    <p:sldId id="259" r:id="rId7"/>
    <p:sldId id="261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389272-2C41-477D-8428-D07E3D08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E3D9225-F2F9-4F6A-857B-5C17AE6AB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F756104-B28B-4A60-8A41-994103A7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D68CBD5-F1F0-4649-B9EE-43AA8926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DFF3C66-6C91-4257-9BA8-E4074DAB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34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28E025-F70B-4140-AA17-2F82E26D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6DA8B2A-42F8-40EA-9550-639B859C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B5436E8-7187-42E1-8164-B9FF0F0D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49E099E-F827-40E5-AB70-6891FBF2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818B459-B81B-4779-88D5-9DAA9C7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409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9661F693-C072-4231-8014-F5D2512E1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B444B2CD-B4A8-4863-9F0D-68DCE8356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CE4CBE4-134E-4F65-A955-93B7A152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700804C-7751-4983-BDDC-19C077D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53AFAB5-2FDB-4C74-AAE9-8EEDDFF2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44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2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843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35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1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925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327F2E-8147-435F-87DD-5971B185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84C0FB0-010B-4028-89A2-D2F53C3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46F3296-4304-417B-9BA2-863585A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0E57B81-CA28-4AB8-9937-58CBAD99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1ED5420-477A-4B81-804F-7AAF8A3B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688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3190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54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2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4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681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0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9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7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30666A-1300-4BF5-AB64-081784D5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48A530-18EB-4706-BA2E-996EC9EBA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08F08A0-C1B3-4983-BD3E-D98C18EC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9F5F1E3-95B3-41D0-9DF5-692AC2AC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53BDA6A-B150-4920-B0E7-4575D17E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89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AC23653-C84E-4838-8637-48BF898E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7112A26-1E2C-480D-B1C1-93839D61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6DE4F37-CCF4-46AA-8ABA-6B891B814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45777E3C-7C90-4571-9B2A-DECD525A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6D56659-B048-4168-B604-28145222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D4B22DA-3E43-42B4-B1ED-6F23210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93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F0153B-8E70-45F1-ABF3-5368C48B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C428141-EC75-4B4D-9581-7FC1A431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6ACC2F5-BC6C-4281-B19F-49114FA97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A500B8A4-8235-4EA2-883F-0ED23CB0E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FE3D6F1D-1A2C-4CC9-AE3E-533728587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8C193BDA-2495-4477-B5A9-0B0C608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1FC7883A-C72A-482E-B0F5-2E15C04F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C8DC396D-E2B7-4AF1-AA66-1C991C65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38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73C3B0-695B-4584-9E61-B0C97406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B123AB3-870C-4A08-A422-FFF95DDA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025BC8FE-669B-4035-8929-63F87EC4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BE5F84D2-EACB-43C5-BCF9-116762D4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32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964FF541-3F34-4903-8C7D-4FA9732A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AB4C1C5-9FF1-4388-B594-A11355AC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E38AD1B-A57C-4F4D-943F-C7CA318D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61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7DB0B6-C00C-4CA5-A3EC-2E20D75A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E1AD855-20AB-4985-9E12-AF96D68A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B6719EE-5B1E-418D-81DD-2FF8A79C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34921AB-6AB4-4AA5-9D76-0ABAD9B1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AB1DE29-D237-41D5-B42F-36A6D6E2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CB548DE-8108-4CAA-9BED-CE4E0308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9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DFB92F-71CE-45CE-A318-35EB9BFC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96379571-50F1-44FA-A578-AA9D7E976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7990EEA-4009-4852-8B0C-C6C56B03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C314351-178B-4B54-9AEF-EB692068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ECA43E1-F9EB-4D72-B297-9E281405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BA88D01-5288-4C9D-9432-FFA65EDB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6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8DDB30D-867B-4744-8E2A-85729F83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331245-27BC-45E0-968B-3FDF7F73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AFE87D0-1A2E-4095-A3FB-92AB3615C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B919DBB-947B-4336-BEDC-486EBD8A6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2AD814-E6FE-4656-AFFD-7E3099B5D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68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FFE7A-153A-4F58-9279-A805A190D41E}" type="datetimeFigureOut">
              <a:rPr lang="bg-BG" smtClean="0"/>
              <a:pPr/>
              <a:t>13.9.2023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82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05CDE870-2F21-4E25-8113-2477D2F73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8"/>
            <a:ext cx="12195305" cy="68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5611"/>
            <a:ext cx="9601196" cy="4730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	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изучаваш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Защо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избра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своята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следването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си? (за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519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32" y="1079813"/>
            <a:ext cx="9601196" cy="2261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 за теб да си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добър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42DFB60-3D9E-443E-8010-349D839DA7C7}"/>
              </a:ext>
            </a:extLst>
          </p:cNvPr>
          <p:cNvSpPr txBox="1"/>
          <p:nvPr/>
        </p:nvSpPr>
        <p:spPr>
          <a:xfrm>
            <a:off x="1900517" y="4624739"/>
            <a:ext cx="718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Тук очакваме с няколко изречения да ни опишеш отговор на въпроса, но ако ти е интересно или по-лесно, направи ни едно видео до 2 минутки, в което да ни отговориш на въпроса. Много ще се радваме на видео! </a:t>
            </a:r>
          </a:p>
          <a:p>
            <a:r>
              <a:rPr lang="bg-BG" dirty="0"/>
              <a:t>/хоризонтално записано с подръчни средства </a:t>
            </a:r>
            <a:r>
              <a:rPr lang="bg-BG" dirty="0">
                <a:sym typeface="Wingdings" panose="05000000000000000000" pitchFamily="2" charset="2"/>
              </a:rPr>
              <a:t></a:t>
            </a:r>
            <a:r>
              <a:rPr lang="bg-BG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3362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D9D276-77A5-423B-B369-10CA9FE9B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>
                <a:latin typeface="Ink Free" panose="03080402000500000000" pitchFamily="66" charset="0"/>
              </a:rPr>
              <a:t>ПРЕДСТАВЯНЕ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ED94B46-A4EF-4F4B-87FC-E7AB7478B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  <a:p>
            <a:r>
              <a:rPr lang="bg-BG" dirty="0"/>
              <a:t>НА………………………………………………………………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23512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012CDB-D672-4107-B0F6-AD3EAA0A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79" y="714637"/>
            <a:ext cx="9603275" cy="1049235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Лични данни за кандидата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ученикa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/студента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B002D76-58EF-4609-8F55-CFCC0384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679" y="1974716"/>
            <a:ext cx="9834938" cy="384242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Ink Free" panose="03080402000500000000" pitchFamily="66" charset="0"/>
              </a:rPr>
              <a:t>ИМЕ И ФАМИЛИЯ	……………………………………………………………………………………………………</a:t>
            </a:r>
          </a:p>
          <a:p>
            <a:r>
              <a:rPr lang="ru-RU" dirty="0" err="1">
                <a:latin typeface="Ink Free" panose="03080402000500000000" pitchFamily="66" charset="0"/>
              </a:rPr>
              <a:t>Навършени</a:t>
            </a:r>
            <a:r>
              <a:rPr lang="ru-RU" dirty="0">
                <a:latin typeface="Ink Free" panose="03080402000500000000" pitchFamily="66" charset="0"/>
              </a:rPr>
              <a:t> </a:t>
            </a:r>
            <a:r>
              <a:rPr lang="ru-RU" dirty="0" err="1">
                <a:latin typeface="Ink Free" panose="03080402000500000000" pitchFamily="66" charset="0"/>
              </a:rPr>
              <a:t>години</a:t>
            </a:r>
            <a:r>
              <a:rPr lang="ru-RU" dirty="0">
                <a:latin typeface="Ink Free" panose="03080402000500000000" pitchFamily="66" charset="0"/>
              </a:rPr>
              <a:t>, дата на </a:t>
            </a:r>
            <a:r>
              <a:rPr lang="ru-RU" dirty="0" err="1">
                <a:latin typeface="Ink Free" panose="03080402000500000000" pitchFamily="66" charset="0"/>
              </a:rPr>
              <a:t>раждане</a:t>
            </a:r>
            <a:r>
              <a:rPr lang="ru-RU" dirty="0">
                <a:latin typeface="Ink Free" panose="03080402000500000000" pitchFamily="66" charset="0"/>
              </a:rPr>
              <a:t>…………………………………………………………………………………</a:t>
            </a:r>
          </a:p>
          <a:p>
            <a:r>
              <a:rPr lang="ru-RU" dirty="0" err="1">
                <a:latin typeface="Ink Free" panose="03080402000500000000" pitchFamily="66" charset="0"/>
              </a:rPr>
              <a:t>Местоживеене</a:t>
            </a:r>
            <a:r>
              <a:rPr lang="ru-RU" dirty="0">
                <a:latin typeface="Ink Free" panose="03080402000500000000" pitchFamily="66" charset="0"/>
              </a:rPr>
              <a:t> в момента: …………………………………………………………………………………………….</a:t>
            </a:r>
          </a:p>
          <a:p>
            <a:r>
              <a:rPr lang="ru-RU" dirty="0" err="1">
                <a:latin typeface="Ink Free" panose="03080402000500000000" pitchFamily="66" charset="0"/>
              </a:rPr>
              <a:t>Име</a:t>
            </a:r>
            <a:r>
              <a:rPr lang="ru-RU" dirty="0">
                <a:latin typeface="Ink Free" panose="03080402000500000000" pitchFamily="66" charset="0"/>
              </a:rPr>
              <a:t>, телефон на </a:t>
            </a:r>
            <a:r>
              <a:rPr lang="ru-RU" dirty="0" err="1">
                <a:latin typeface="Ink Free" panose="03080402000500000000" pitchFamily="66" charset="0"/>
              </a:rPr>
              <a:t>ръководител</a:t>
            </a:r>
            <a:r>
              <a:rPr lang="en-US" dirty="0">
                <a:latin typeface="Ink Free" panose="03080402000500000000" pitchFamily="66" charset="0"/>
              </a:rPr>
              <a:t>/</a:t>
            </a:r>
            <a:r>
              <a:rPr lang="bg-BG" dirty="0">
                <a:latin typeface="Ink Free" panose="03080402000500000000" pitchFamily="66" charset="0"/>
              </a:rPr>
              <a:t>настойник</a:t>
            </a:r>
            <a:r>
              <a:rPr lang="ru-RU" dirty="0">
                <a:latin typeface="Ink Free" panose="03080402000500000000" pitchFamily="66" charset="0"/>
              </a:rPr>
              <a:t> ……………………………………………………………………………………………………………………………</a:t>
            </a:r>
          </a:p>
          <a:p>
            <a:r>
              <a:rPr lang="ru-RU" dirty="0">
                <a:latin typeface="Ink Free" panose="03080402000500000000" pitchFamily="66" charset="0"/>
              </a:rPr>
              <a:t>Телефон и е-</a:t>
            </a:r>
            <a:r>
              <a:rPr lang="ru-RU" dirty="0" err="1">
                <a:latin typeface="Ink Free" panose="03080402000500000000" pitchFamily="66" charset="0"/>
              </a:rPr>
              <a:t>mail</a:t>
            </a:r>
            <a:r>
              <a:rPr lang="ru-RU" dirty="0">
                <a:latin typeface="Ink Free" panose="03080402000500000000" pitchFamily="66" charset="0"/>
              </a:rPr>
              <a:t>  за контакт с </a:t>
            </a:r>
            <a:r>
              <a:rPr lang="ru-RU" dirty="0" err="1">
                <a:latin typeface="Ink Free" panose="03080402000500000000" pitchFamily="66" charset="0"/>
              </a:rPr>
              <a:t>кандидатстващия</a:t>
            </a:r>
            <a:r>
              <a:rPr lang="ru-RU" dirty="0">
                <a:latin typeface="Ink Free" panose="03080402000500000000" pitchFamily="66" charset="0"/>
              </a:rPr>
              <a:t> /</a:t>
            </a:r>
            <a:r>
              <a:rPr lang="ru-RU" dirty="0" err="1">
                <a:latin typeface="Ink Free" panose="03080402000500000000" pitchFamily="66" charset="0"/>
              </a:rPr>
              <a:t>задължително</a:t>
            </a:r>
            <a:r>
              <a:rPr lang="ru-RU" dirty="0">
                <a:latin typeface="Ink Free" panose="03080402000500000000" pitchFamily="66" charset="0"/>
              </a:rPr>
              <a:t>/  </a:t>
            </a:r>
            <a:endParaRPr lang="en-US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Ink Free" panose="03080402000500000000" pitchFamily="66" charset="0"/>
              </a:rPr>
              <a:t>…………………………………………………………………………………………………………………………………………..</a:t>
            </a:r>
            <a:endParaRPr lang="ru-RU" dirty="0">
              <a:latin typeface="Ink Free" panose="03080402000500000000" pitchFamily="66" charset="0"/>
            </a:endParaRPr>
          </a:p>
          <a:p>
            <a:r>
              <a:rPr lang="ru-RU" dirty="0" err="1">
                <a:latin typeface="Ink Free" panose="03080402000500000000" pitchFamily="66" charset="0"/>
              </a:rPr>
              <a:t>Настоящо</a:t>
            </a:r>
            <a:r>
              <a:rPr lang="ru-RU" dirty="0">
                <a:latin typeface="Ink Free" panose="03080402000500000000" pitchFamily="66" charset="0"/>
              </a:rPr>
              <a:t> </a:t>
            </a:r>
            <a:r>
              <a:rPr lang="ru-RU" dirty="0" err="1">
                <a:latin typeface="Ink Free" panose="03080402000500000000" pitchFamily="66" charset="0"/>
              </a:rPr>
              <a:t>учебно</a:t>
            </a:r>
            <a:r>
              <a:rPr lang="ru-RU" dirty="0">
                <a:latin typeface="Ink Free" panose="03080402000500000000" pitchFamily="66" charset="0"/>
              </a:rPr>
              <a:t> заведение (</a:t>
            </a:r>
            <a:r>
              <a:rPr lang="ru-RU" dirty="0" err="1">
                <a:latin typeface="Ink Free" panose="03080402000500000000" pitchFamily="66" charset="0"/>
              </a:rPr>
              <a:t>клас</a:t>
            </a:r>
            <a:r>
              <a:rPr lang="ru-RU" dirty="0">
                <a:latin typeface="Ink Free" panose="03080402000500000000" pitchFamily="66" charset="0"/>
              </a:rPr>
              <a:t>):……………………………………………………………………………………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09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F10039-4CB4-448B-ADF0-E85FC24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2" y="844480"/>
            <a:ext cx="9601196" cy="1303867"/>
          </a:xfrm>
        </p:spPr>
        <p:txBody>
          <a:bodyPr/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Опиши ни себе си – може в 5 думи, може и с много повече!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296377F-2AB3-4720-9FBE-418CD038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464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438D78-04CD-48D2-93DA-D47B04A0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04" y="766917"/>
            <a:ext cx="11106076" cy="1049337"/>
          </a:xfrm>
        </p:spPr>
        <p:txBody>
          <a:bodyPr>
            <a:normAutofit fontScale="90000"/>
          </a:bodyPr>
          <a:lstStyle/>
          <a:p>
            <a:r>
              <a:rPr lang="bg-BG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2. В кои области са твоите интереси? Какво те вълнува?</a:t>
            </a:r>
            <a:br>
              <a:rPr lang="bg-BG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/предмети в училище, извънкласни дейности, хоби, спорт/</a:t>
            </a:r>
            <a:b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Посочи свои постижения, ако има такива.</a:t>
            </a:r>
            <a:br>
              <a:rPr lang="bg-BG" sz="2000" b="1" dirty="0"/>
            </a:br>
            <a:endParaRPr lang="bg-BG" sz="2000" b="1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CFBC1846-7DFC-4128-A9AD-EEFC3FDB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416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438D78-04CD-48D2-93DA-D47B04A0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3" y="706830"/>
            <a:ext cx="9601196" cy="856500"/>
          </a:xfrm>
        </p:spPr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3. Разкажи ни за твоите успехи през изминалата година в училище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7DEE93E5-4FD1-4B34-AC98-5E86F035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310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8258"/>
            <a:ext cx="10286998" cy="894736"/>
          </a:xfrm>
        </p:spPr>
        <p:txBody>
          <a:bodyPr>
            <a:normAutofit/>
          </a:bodyPr>
          <a:lstStyle/>
          <a:p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Имаш ли хоби или спорт за осъществяване на които имаш необходимост от помощ, ментор или ресурси? Какво точно ти е необходимо?</a:t>
            </a: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894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6325"/>
            <a:ext cx="9601196" cy="73851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дадем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шанс да си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избереш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професионален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езиков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или друг курс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би избрал? </a:t>
            </a:r>
            <a:endParaRPr lang="bg-BG" sz="2400" b="1" dirty="0"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733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48" y="765822"/>
            <a:ext cx="10451690" cy="71884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Имаш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ли желание да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изучаваш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пеене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музикален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инструмент?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Какъв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отговора е „да“?</a:t>
            </a:r>
            <a:b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68286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270</Words>
  <Application>Microsoft Office PowerPoint</Application>
  <PresentationFormat>Широк екран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Ink Free</vt:lpstr>
      <vt:lpstr>Тема на Office</vt:lpstr>
      <vt:lpstr>Органични</vt:lpstr>
      <vt:lpstr>Презентация на PowerPoint</vt:lpstr>
      <vt:lpstr>ПРЕДСТАВЯНЕ</vt:lpstr>
      <vt:lpstr>Лични данни за кандидата /ученикa/студента/</vt:lpstr>
      <vt:lpstr>1. Опиши ни себе си – може в 5 думи, може и с много повече!</vt:lpstr>
      <vt:lpstr>2. В кои области са твоите интереси? Какво те вълнува? /предмети в училище, извънкласни дейности, хоби, спорт/ Посочи свои постижения, ако има такива. </vt:lpstr>
      <vt:lpstr>3. Разкажи ни за твоите успехи през изминалата година в училище</vt:lpstr>
      <vt:lpstr>4. Имаш ли хоби или спорт за осъществяване на които имаш необходимост от помощ, ментор или ресурси? Какво точно ти е необходимо?</vt:lpstr>
      <vt:lpstr>5. Ако ти дадем шанс да си избереш професионален, езиков или друг курс какво би избрал? </vt:lpstr>
      <vt:lpstr>7. Имаш ли желание да изучаваш пеене или музикален инструмент?  Какъв, ако отговора е „да“? </vt:lpstr>
      <vt:lpstr>8. Каква специалност ще изучаваш? Защо избра своята специалност в следването си? (за студентите)</vt:lpstr>
      <vt:lpstr>9. Какво е за теб да си добър човек?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ПРЕДСТАВЯНЕ</dc:title>
  <dc:creator>Blagotvoritel Foundation</dc:creator>
  <cp:lastModifiedBy>Blagotvoritel Foundation</cp:lastModifiedBy>
  <cp:revision>12</cp:revision>
  <dcterms:created xsi:type="dcterms:W3CDTF">2023-09-13T03:20:08Z</dcterms:created>
  <dcterms:modified xsi:type="dcterms:W3CDTF">2023-09-13T08:41:27Z</dcterms:modified>
</cp:coreProperties>
</file>