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9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37"/>
    <a:srgbClr val="4AA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0" autoAdjust="0"/>
    <p:restoredTop sz="94291" autoAdjust="0"/>
  </p:normalViewPr>
  <p:slideViewPr>
    <p:cSldViewPr snapToGrid="0">
      <p:cViewPr varScale="1">
        <p:scale>
          <a:sx n="85" d="100"/>
          <a:sy n="85" d="100"/>
        </p:scale>
        <p:origin x="5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B28E-0970-4C88-8643-15B88946FF22}" type="datetimeFigureOut">
              <a:rPr lang="bg-BG" smtClean="0"/>
              <a:t>31.5.2023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87CA-D658-44CB-AC71-59ADAAFE72E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0468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B28E-0970-4C88-8643-15B88946FF22}" type="datetimeFigureOut">
              <a:rPr lang="bg-BG" smtClean="0"/>
              <a:t>31.5.2023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87CA-D658-44CB-AC71-59ADAAFE72E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052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B28E-0970-4C88-8643-15B88946FF22}" type="datetimeFigureOut">
              <a:rPr lang="bg-BG" smtClean="0"/>
              <a:t>31.5.2023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87CA-D658-44CB-AC71-59ADAAFE72E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8229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B28E-0970-4C88-8643-15B88946FF22}" type="datetimeFigureOut">
              <a:rPr lang="bg-BG" smtClean="0"/>
              <a:t>31.5.2023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87CA-D658-44CB-AC71-59ADAAFE72E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6158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B28E-0970-4C88-8643-15B88946FF22}" type="datetimeFigureOut">
              <a:rPr lang="bg-BG" smtClean="0"/>
              <a:t>31.5.2023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87CA-D658-44CB-AC71-59ADAAFE72E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0446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B28E-0970-4C88-8643-15B88946FF22}" type="datetimeFigureOut">
              <a:rPr lang="bg-BG" smtClean="0"/>
              <a:t>31.5.2023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87CA-D658-44CB-AC71-59ADAAFE72E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226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B28E-0970-4C88-8643-15B88946FF22}" type="datetimeFigureOut">
              <a:rPr lang="bg-BG" smtClean="0"/>
              <a:t>31.5.2023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87CA-D658-44CB-AC71-59ADAAFE72E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1455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B28E-0970-4C88-8643-15B88946FF22}" type="datetimeFigureOut">
              <a:rPr lang="bg-BG" smtClean="0"/>
              <a:t>31.5.2023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87CA-D658-44CB-AC71-59ADAAFE72E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5902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B28E-0970-4C88-8643-15B88946FF22}" type="datetimeFigureOut">
              <a:rPr lang="bg-BG" smtClean="0"/>
              <a:t>31.5.2023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87CA-D658-44CB-AC71-59ADAAFE72E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960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B28E-0970-4C88-8643-15B88946FF22}" type="datetimeFigureOut">
              <a:rPr lang="bg-BG" smtClean="0"/>
              <a:t>31.5.2023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87CA-D658-44CB-AC71-59ADAAFE72E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281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B28E-0970-4C88-8643-15B88946FF22}" type="datetimeFigureOut">
              <a:rPr lang="bg-BG" smtClean="0"/>
              <a:t>31.5.2023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587CA-D658-44CB-AC71-59ADAAFE72E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7524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B28E-0970-4C88-8643-15B88946FF22}" type="datetimeFigureOut">
              <a:rPr lang="bg-BG" smtClean="0"/>
              <a:t>31.5.2023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87CA-D658-44CB-AC71-59ADAAFE72E3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0756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355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453317" y="806328"/>
            <a:ext cx="728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>
                <a:solidFill>
                  <a:srgbClr val="008037"/>
                </a:solidFill>
                <a:latin typeface="Monotype Corsiva" panose="03010101010201010101" pitchFamily="66" charset="0"/>
              </a:rPr>
              <a:t>Личен финансов принос</a:t>
            </a: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46" y="2155816"/>
            <a:ext cx="4297230" cy="4297230"/>
          </a:xfrm>
          <a:prstGeom prst="round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5835130" y="3061749"/>
            <a:ext cx="564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solidFill>
                  <a:srgbClr val="008037"/>
                </a:solidFill>
                <a:latin typeface="Monotype Corsiva" panose="03010101010201010101" pitchFamily="66" charset="0"/>
              </a:rPr>
              <a:t>Събрани са 400 лв., използвани за закупуването на книги</a:t>
            </a:r>
          </a:p>
        </p:txBody>
      </p:sp>
    </p:spTree>
    <p:extLst>
      <p:ext uri="{BB962C8B-B14F-4D97-AF65-F5344CB8AC3E}">
        <p14:creationId xmlns:p14="http://schemas.microsoft.com/office/powerpoint/2010/main" val="425600820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453317" y="806328"/>
            <a:ext cx="728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>
                <a:solidFill>
                  <a:srgbClr val="008037"/>
                </a:solidFill>
                <a:latin typeface="Monotype Corsiva" panose="03010101010201010101" pitchFamily="66" charset="0"/>
              </a:rPr>
              <a:t>Бъдещето на нашата кауза</a:t>
            </a: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8" y="2085743"/>
            <a:ext cx="5836127" cy="2626256"/>
          </a:xfrm>
          <a:prstGeom prst="round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26" y="4189240"/>
            <a:ext cx="5052028" cy="2273413"/>
          </a:xfrm>
          <a:prstGeom prst="round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6835101" y="2085743"/>
            <a:ext cx="4931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solidFill>
                  <a:srgbClr val="008037"/>
                </a:solidFill>
                <a:latin typeface="Monotype Corsiva" panose="03010101010201010101" pitchFamily="66" charset="0"/>
              </a:rPr>
              <a:t>Организиране на повече благотворителни базари и работилници за рециклиране</a:t>
            </a:r>
          </a:p>
        </p:txBody>
      </p:sp>
    </p:spTree>
    <p:extLst>
      <p:ext uri="{BB962C8B-B14F-4D97-AF65-F5344CB8AC3E}">
        <p14:creationId xmlns:p14="http://schemas.microsoft.com/office/powerpoint/2010/main" val="79382684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453317" y="806328"/>
            <a:ext cx="728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>
                <a:solidFill>
                  <a:srgbClr val="008037"/>
                </a:solidFill>
                <a:latin typeface="Monotype Corsiva" panose="03010101010201010101" pitchFamily="66" charset="0"/>
              </a:rPr>
              <a:t>Удовлетворението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14" y="1999476"/>
            <a:ext cx="4336382" cy="1951372"/>
          </a:xfrm>
          <a:prstGeom prst="round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73" y="4187926"/>
            <a:ext cx="5005244" cy="2252361"/>
          </a:xfrm>
          <a:prstGeom prst="round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" y="1999476"/>
            <a:ext cx="4924500" cy="2216025"/>
          </a:xfrm>
          <a:prstGeom prst="round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15" y="3726374"/>
            <a:ext cx="4070484" cy="3052862"/>
          </a:xfrm>
          <a:prstGeom prst="roundRect">
            <a:avLst/>
          </a:prstGeom>
        </p:spPr>
      </p:pic>
      <p:pic>
        <p:nvPicPr>
          <p:cNvPr id="8" name="Картина 7" descr="Картина, която съдържа растение, стайно цвете, саксия, билка&#10;&#10;Описанието е генерирано автоматично">
            <a:extLst>
              <a:ext uri="{FF2B5EF4-FFF2-40B4-BE49-F238E27FC236}">
                <a16:creationId xmlns:a16="http://schemas.microsoft.com/office/drawing/2014/main" id="{20189EE1-5785-3941-CD25-E16484527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31" y="1999476"/>
            <a:ext cx="1641338" cy="21884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9804422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0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453317" y="806328"/>
            <a:ext cx="728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>
                <a:solidFill>
                  <a:srgbClr val="008037"/>
                </a:solidFill>
                <a:latin typeface="Monotype Corsiva" panose="03010101010201010101" pitchFamily="66" charset="0"/>
              </a:rPr>
              <a:t>Огънят в каузата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12754" r="-3657" b="6476"/>
          <a:stretch/>
        </p:blipFill>
        <p:spPr>
          <a:xfrm rot="16200000">
            <a:off x="3259155" y="-488096"/>
            <a:ext cx="5127542" cy="906262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4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Картина, която съдържа текст, Детско изкуство, екранна снимка, илюстрация&#10;&#10;Описанието е генерирано автоматично">
            <a:extLst>
              <a:ext uri="{FF2B5EF4-FFF2-40B4-BE49-F238E27FC236}">
                <a16:creationId xmlns:a16="http://schemas.microsoft.com/office/drawing/2014/main" id="{2CEE4884-67EE-53BD-9C6E-3C16FEFFE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039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Текстово поле 5"/>
          <p:cNvSpPr txBox="1"/>
          <p:nvPr/>
        </p:nvSpPr>
        <p:spPr>
          <a:xfrm>
            <a:off x="2208031" y="3056405"/>
            <a:ext cx="2553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>
                <a:solidFill>
                  <a:srgbClr val="008037"/>
                </a:solidFill>
                <a:latin typeface="Monotype Corsiva" panose="03010101010201010101" pitchFamily="66" charset="0"/>
              </a:rPr>
              <a:t>Нашият екип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51" y="1972533"/>
            <a:ext cx="5067649" cy="380073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838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41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112658" y="635887"/>
            <a:ext cx="728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>
                <a:solidFill>
                  <a:srgbClr val="008037"/>
                </a:solidFill>
                <a:latin typeface="Monotype Corsiva" panose="03010101010201010101" pitchFamily="66" charset="0"/>
              </a:rPr>
              <a:t>Делата говорят най-добре</a:t>
            </a:r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30" y="3420659"/>
            <a:ext cx="2463456" cy="3284608"/>
          </a:xfrm>
          <a:prstGeom prst="round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3" y="3460686"/>
            <a:ext cx="2373384" cy="3164512"/>
          </a:xfrm>
          <a:prstGeom prst="roundRect">
            <a:avLst/>
          </a:prstGeom>
        </p:spPr>
      </p:pic>
      <p:pic>
        <p:nvPicPr>
          <p:cNvPr id="15" name="Картина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70" y="1625973"/>
            <a:ext cx="2373384" cy="3164512"/>
          </a:xfrm>
          <a:prstGeom prst="roundRect">
            <a:avLst/>
          </a:prstGeom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324" y="1632512"/>
            <a:ext cx="2471238" cy="3294984"/>
          </a:xfrm>
          <a:prstGeom prst="roundRect">
            <a:avLst/>
          </a:prstGeom>
        </p:spPr>
      </p:pic>
      <p:sp>
        <p:nvSpPr>
          <p:cNvPr id="17" name="Текстово поле 16"/>
          <p:cNvSpPr txBox="1"/>
          <p:nvPr/>
        </p:nvSpPr>
        <p:spPr>
          <a:xfrm>
            <a:off x="4907345" y="2631291"/>
            <a:ext cx="4094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solidFill>
                  <a:srgbClr val="008037"/>
                </a:solidFill>
                <a:latin typeface="Monotype Corsiva" panose="03010101010201010101" pitchFamily="66" charset="0"/>
              </a:rPr>
              <a:t>Работен процес</a:t>
            </a: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C2AB5E03-AAAD-245A-7FAE-EA5FFD094E53}"/>
              </a:ext>
            </a:extLst>
          </p:cNvPr>
          <p:cNvSpPr txBox="1"/>
          <p:nvPr/>
        </p:nvSpPr>
        <p:spPr>
          <a:xfrm>
            <a:off x="3416549" y="5075260"/>
            <a:ext cx="3123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solidFill>
                  <a:srgbClr val="008037"/>
                </a:solidFill>
                <a:latin typeface="Monotype Corsiva" panose="03010101010201010101" pitchFamily="66" charset="0"/>
              </a:rPr>
              <a:t>Рециклиране </a:t>
            </a:r>
          </a:p>
          <a:p>
            <a:pPr algn="ctr"/>
            <a:r>
              <a:rPr lang="bg-BG" sz="3200" dirty="0">
                <a:solidFill>
                  <a:srgbClr val="008037"/>
                </a:solidFill>
                <a:latin typeface="Monotype Corsiva" panose="03010101010201010101" pitchFamily="66" charset="0"/>
              </a:rPr>
              <a:t>на хартията</a:t>
            </a:r>
          </a:p>
        </p:txBody>
      </p:sp>
    </p:spTree>
    <p:extLst>
      <p:ext uri="{BB962C8B-B14F-4D97-AF65-F5344CB8AC3E}">
        <p14:creationId xmlns:p14="http://schemas.microsoft.com/office/powerpoint/2010/main" val="30139838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453317" y="806328"/>
            <a:ext cx="728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>
                <a:solidFill>
                  <a:srgbClr val="008037"/>
                </a:solidFill>
                <a:latin typeface="Monotype Corsiva" panose="03010101010201010101" pitchFamily="66" charset="0"/>
              </a:rPr>
              <a:t>Делата говорят най-добре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33" y="1917738"/>
            <a:ext cx="5539024" cy="2558183"/>
          </a:xfrm>
          <a:prstGeom prst="round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73" y="3429001"/>
            <a:ext cx="5022377" cy="2319572"/>
          </a:xfrm>
          <a:prstGeom prst="roundRect">
            <a:avLst>
              <a:gd name="adj" fmla="val 21181"/>
            </a:avLst>
          </a:prstGeom>
        </p:spPr>
      </p:pic>
      <p:sp>
        <p:nvSpPr>
          <p:cNvPr id="12" name="Текстово поле 11"/>
          <p:cNvSpPr txBox="1"/>
          <p:nvPr/>
        </p:nvSpPr>
        <p:spPr>
          <a:xfrm>
            <a:off x="1785722" y="4475922"/>
            <a:ext cx="4759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solidFill>
                  <a:srgbClr val="008037"/>
                </a:solidFill>
                <a:latin typeface="Monotype Corsiva" panose="03010101010201010101" pitchFamily="66" charset="0"/>
              </a:rPr>
              <a:t>Провеждане на мартенски</a:t>
            </a:r>
          </a:p>
          <a:p>
            <a:pPr algn="ctr"/>
            <a:r>
              <a:rPr lang="bg-BG" sz="3200" dirty="0">
                <a:solidFill>
                  <a:srgbClr val="008037"/>
                </a:solidFill>
                <a:latin typeface="Monotype Corsiva" panose="03010101010201010101" pitchFamily="66" charset="0"/>
              </a:rPr>
              <a:t>благотворителен базар</a:t>
            </a:r>
          </a:p>
        </p:txBody>
      </p:sp>
    </p:spTree>
    <p:extLst>
      <p:ext uri="{BB962C8B-B14F-4D97-AF65-F5344CB8AC3E}">
        <p14:creationId xmlns:p14="http://schemas.microsoft.com/office/powerpoint/2010/main" val="29664323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7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453317" y="806328"/>
            <a:ext cx="728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>
                <a:solidFill>
                  <a:srgbClr val="008037"/>
                </a:solidFill>
                <a:latin typeface="Monotype Corsiva" panose="03010101010201010101" pitchFamily="66" charset="0"/>
              </a:rPr>
              <a:t>Делата говорят най-добре</a:t>
            </a:r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29" y="4374256"/>
            <a:ext cx="3977308" cy="1836908"/>
          </a:xfrm>
          <a:prstGeom prst="roundRect">
            <a:avLst>
              <a:gd name="adj" fmla="val 23731"/>
            </a:avLst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1"/>
          <a:stretch/>
        </p:blipFill>
        <p:spPr>
          <a:xfrm>
            <a:off x="677492" y="2281445"/>
            <a:ext cx="7005391" cy="3443069"/>
          </a:xfrm>
          <a:prstGeom prst="roundRect">
            <a:avLst/>
          </a:prstGeom>
        </p:spPr>
      </p:pic>
      <p:sp>
        <p:nvSpPr>
          <p:cNvPr id="12" name="Текстово поле 11"/>
          <p:cNvSpPr txBox="1"/>
          <p:nvPr/>
        </p:nvSpPr>
        <p:spPr>
          <a:xfrm>
            <a:off x="7894964" y="1693799"/>
            <a:ext cx="4198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solidFill>
                  <a:srgbClr val="008037"/>
                </a:solidFill>
                <a:latin typeface="Monotype Corsiva" panose="03010101010201010101" pitchFamily="66" charset="0"/>
              </a:rPr>
              <a:t>Провеждане на </a:t>
            </a:r>
          </a:p>
          <a:p>
            <a:pPr algn="ctr"/>
            <a:r>
              <a:rPr lang="bg-BG" sz="3200" dirty="0">
                <a:solidFill>
                  <a:srgbClr val="008037"/>
                </a:solidFill>
                <a:latin typeface="Monotype Corsiva" panose="03010101010201010101" pitchFamily="66" charset="0"/>
              </a:rPr>
              <a:t>благотворителен базар по повод патронния празник на училището</a:t>
            </a:r>
          </a:p>
        </p:txBody>
      </p:sp>
    </p:spTree>
    <p:extLst>
      <p:ext uri="{BB962C8B-B14F-4D97-AF65-F5344CB8AC3E}">
        <p14:creationId xmlns:p14="http://schemas.microsoft.com/office/powerpoint/2010/main" val="28114946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453317" y="806328"/>
            <a:ext cx="728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>
                <a:solidFill>
                  <a:srgbClr val="008037"/>
                </a:solidFill>
                <a:latin typeface="Monotype Corsiva" panose="03010101010201010101" pitchFamily="66" charset="0"/>
              </a:rPr>
              <a:t>Делата говорят най-добре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67"/>
          <a:stretch/>
        </p:blipFill>
        <p:spPr>
          <a:xfrm>
            <a:off x="9175816" y="1729658"/>
            <a:ext cx="1216152" cy="2008879"/>
          </a:xfrm>
          <a:prstGeom prst="round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82"/>
          <a:stretch/>
        </p:blipFill>
        <p:spPr>
          <a:xfrm>
            <a:off x="7595855" y="3738537"/>
            <a:ext cx="1579961" cy="2412721"/>
          </a:xfrm>
          <a:prstGeom prst="roundRect">
            <a:avLst>
              <a:gd name="adj" fmla="val 15699"/>
            </a:avLst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50" y="2095591"/>
            <a:ext cx="2484734" cy="1863550"/>
          </a:xfrm>
          <a:prstGeom prst="roundRect">
            <a:avLst/>
          </a:prstGeom>
        </p:spPr>
      </p:pic>
      <p:sp>
        <p:nvSpPr>
          <p:cNvPr id="12" name="Текстово поле 11"/>
          <p:cNvSpPr txBox="1"/>
          <p:nvPr/>
        </p:nvSpPr>
        <p:spPr>
          <a:xfrm>
            <a:off x="4907345" y="2631291"/>
            <a:ext cx="2979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solidFill>
                  <a:srgbClr val="008037"/>
                </a:solidFill>
                <a:latin typeface="Monotype Corsiva" panose="03010101010201010101" pitchFamily="66" charset="0"/>
              </a:rPr>
              <a:t>Организиране на дарение на книги</a:t>
            </a:r>
          </a:p>
        </p:txBody>
      </p:sp>
      <p:pic>
        <p:nvPicPr>
          <p:cNvPr id="6" name="Картина 5" descr="Картина, която съдържа текст, кръг, Шрифт, лого&#10;&#10;Описанието е генерирано автоматично">
            <a:extLst>
              <a:ext uri="{FF2B5EF4-FFF2-40B4-BE49-F238E27FC236}">
                <a16:creationId xmlns:a16="http://schemas.microsoft.com/office/drawing/2014/main" id="{F67251A0-F03D-7918-AFFC-D7AF21099A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99" y="4021520"/>
            <a:ext cx="2484734" cy="24847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0794732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453317" y="806328"/>
            <a:ext cx="728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>
                <a:solidFill>
                  <a:srgbClr val="008037"/>
                </a:solidFill>
                <a:latin typeface="Monotype Corsiva" panose="03010101010201010101" pitchFamily="66" charset="0"/>
              </a:rPr>
              <a:t>Делата говорят най-добре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88" y="3620400"/>
            <a:ext cx="6036161" cy="2716271"/>
          </a:xfrm>
          <a:prstGeom prst="round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7" y="2195374"/>
            <a:ext cx="5659902" cy="2546955"/>
          </a:xfrm>
          <a:prstGeom prst="roundRect">
            <a:avLst>
              <a:gd name="adj" fmla="val 20866"/>
            </a:avLst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6486628" y="2248884"/>
            <a:ext cx="5169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solidFill>
                  <a:srgbClr val="008037"/>
                </a:solidFill>
                <a:latin typeface="Monotype Corsiva" panose="03010101010201010101" pitchFamily="66" charset="0"/>
              </a:rPr>
              <a:t>Провеждане на работилници за рециклиране</a:t>
            </a:r>
          </a:p>
        </p:txBody>
      </p:sp>
    </p:spTree>
    <p:extLst>
      <p:ext uri="{BB962C8B-B14F-4D97-AF65-F5344CB8AC3E}">
        <p14:creationId xmlns:p14="http://schemas.microsoft.com/office/powerpoint/2010/main" val="5009023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453317" y="806328"/>
            <a:ext cx="728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>
                <a:solidFill>
                  <a:srgbClr val="008037"/>
                </a:solidFill>
                <a:latin typeface="Monotype Corsiva" panose="03010101010201010101" pitchFamily="66" charset="0"/>
              </a:rPr>
              <a:t>Делата говорят най-добре</a:t>
            </a: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2" y="1823547"/>
            <a:ext cx="3607903" cy="4810537"/>
          </a:xfrm>
          <a:prstGeom prst="roundRect">
            <a:avLst>
              <a:gd name="adj" fmla="val 18693"/>
            </a:avLst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05" y="1729658"/>
            <a:ext cx="3616643" cy="4822190"/>
          </a:xfrm>
          <a:prstGeom prst="round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4773315" y="2837772"/>
            <a:ext cx="2979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solidFill>
                  <a:srgbClr val="008037"/>
                </a:solidFill>
                <a:latin typeface="Monotype Corsiva" panose="03010101010201010101" pitchFamily="66" charset="0"/>
              </a:rPr>
              <a:t>Участие в инициативата „Зелен уикенд“</a:t>
            </a:r>
          </a:p>
        </p:txBody>
      </p:sp>
    </p:spTree>
    <p:extLst>
      <p:ext uri="{BB962C8B-B14F-4D97-AF65-F5344CB8AC3E}">
        <p14:creationId xmlns:p14="http://schemas.microsoft.com/office/powerpoint/2010/main" val="230297792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Текстово поле 4"/>
          <p:cNvSpPr txBox="1"/>
          <p:nvPr/>
        </p:nvSpPr>
        <p:spPr>
          <a:xfrm>
            <a:off x="2453317" y="806328"/>
            <a:ext cx="728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dirty="0">
                <a:solidFill>
                  <a:srgbClr val="008037"/>
                </a:solidFill>
                <a:latin typeface="Monotype Corsiva" panose="03010101010201010101" pitchFamily="66" charset="0"/>
              </a:rPr>
              <a:t>Ефект от постигнатото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1"/>
          <a:stretch/>
        </p:blipFill>
        <p:spPr>
          <a:xfrm>
            <a:off x="9128737" y="1760030"/>
            <a:ext cx="2390910" cy="4474704"/>
          </a:xfrm>
          <a:prstGeom prst="round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45" b="29089"/>
          <a:stretch/>
        </p:blipFill>
        <p:spPr>
          <a:xfrm>
            <a:off x="7285365" y="2994273"/>
            <a:ext cx="1922755" cy="3541441"/>
          </a:xfrm>
          <a:prstGeom prst="round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1663601"/>
            <a:ext cx="3176380" cy="4235175"/>
          </a:xfrm>
          <a:prstGeom prst="round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5"/>
          <a:stretch/>
        </p:blipFill>
        <p:spPr>
          <a:xfrm>
            <a:off x="3346623" y="2901572"/>
            <a:ext cx="2208415" cy="3858587"/>
          </a:xfrm>
          <a:prstGeom prst="round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5038779" y="1614556"/>
            <a:ext cx="3727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>
                <a:solidFill>
                  <a:srgbClr val="008037"/>
                </a:solidFill>
                <a:latin typeface="Monotype Corsiva" panose="03010101010201010101" pitchFamily="66" charset="0"/>
              </a:rPr>
              <a:t>Дарение на книги</a:t>
            </a:r>
          </a:p>
          <a:p>
            <a:pPr algn="ctr"/>
            <a:r>
              <a:rPr lang="bg-BG" sz="2400" dirty="0">
                <a:solidFill>
                  <a:srgbClr val="008037"/>
                </a:solidFill>
                <a:latin typeface="Monotype Corsiva" panose="03010101010201010101" pitchFamily="66" charset="0"/>
              </a:rPr>
              <a:t>Посещения в </a:t>
            </a:r>
          </a:p>
          <a:p>
            <a:pPr algn="ctr"/>
            <a:r>
              <a:rPr lang="bg-BG" sz="2400" dirty="0">
                <a:solidFill>
                  <a:srgbClr val="008037"/>
                </a:solidFill>
                <a:latin typeface="Monotype Corsiva" panose="03010101010201010101" pitchFamily="66" charset="0"/>
              </a:rPr>
              <a:t>НЧ „Асен Златаров 1940“</a:t>
            </a:r>
          </a:p>
        </p:txBody>
      </p:sp>
    </p:spTree>
    <p:extLst>
      <p:ext uri="{BB962C8B-B14F-4D97-AF65-F5344CB8AC3E}">
        <p14:creationId xmlns:p14="http://schemas.microsoft.com/office/powerpoint/2010/main" val="40313785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101</Words>
  <Application>Microsoft Office PowerPoint</Application>
  <PresentationFormat>Широк екран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Blagotvoritel Foundation</cp:lastModifiedBy>
  <cp:revision>19</cp:revision>
  <dcterms:created xsi:type="dcterms:W3CDTF">2023-05-17T13:33:39Z</dcterms:created>
  <dcterms:modified xsi:type="dcterms:W3CDTF">2023-05-31T08:33:12Z</dcterms:modified>
</cp:coreProperties>
</file>