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</p:sldMasterIdLst>
  <p:sldIdLst>
    <p:sldId id="256" r:id="rId3"/>
    <p:sldId id="268" r:id="rId4"/>
    <p:sldId id="257" r:id="rId5"/>
    <p:sldId id="258" r:id="rId6"/>
    <p:sldId id="269" r:id="rId7"/>
    <p:sldId id="259" r:id="rId8"/>
    <p:sldId id="261" r:id="rId9"/>
    <p:sldId id="260" r:id="rId10"/>
    <p:sldId id="264" r:id="rId11"/>
    <p:sldId id="267" r:id="rId12"/>
    <p:sldId id="266" r:id="rId13"/>
    <p:sldId id="270" r:id="rId14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D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1" autoAdjust="0"/>
    <p:restoredTop sz="94660"/>
  </p:normalViewPr>
  <p:slideViewPr>
    <p:cSldViewPr snapToGrid="0">
      <p:cViewPr varScale="1">
        <p:scale>
          <a:sx n="80" d="100"/>
          <a:sy n="80" d="100"/>
        </p:scale>
        <p:origin x="84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E389272-2C41-477D-8428-D07E3D08F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EE3D9225-F2F9-4F6A-857B-5C17AE6AB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2F756104-B28B-4A60-8A41-994103A7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10.9.2025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CD68CBD5-F1F0-4649-B9EE-43AA89266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1DFF3C66-6C91-4257-9BA8-E4074DABD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31345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528E025-F70B-4140-AA17-2F82E26D3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96DA8B2A-42F8-40EA-9550-639B859CC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3B5436E8-7187-42E1-8164-B9FF0F0DC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10.9.2025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349E099E-F827-40E5-AB70-6891FBF2C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3818B459-B81B-4779-88D5-9DAA9C7AE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84096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9661F693-C072-4231-8014-F5D2512E16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B444B2CD-B4A8-4863-9F0D-68DCE83565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ACE4CBE4-134E-4F65-A955-93B7A152D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10.9.2025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A700804C-7751-4983-BDDC-19C077D2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C53AFAB5-2FDB-4C74-AAE9-8EEDDFF27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04447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6CFFE7A-153A-4F58-9279-A805A190D41E}" type="datetimeFigureOut">
              <a:rPr lang="bg-BG" smtClean="0"/>
              <a:pPr/>
              <a:t>10.9.2025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527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10.9.2025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38439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10.9.2025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91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10.9.2025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23562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10.9.2025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316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10.9.2025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09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10.9.2025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39251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10.9.2025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890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1327F2E-8147-435F-87DD-5971B185B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884C0FB0-010B-4028-89A2-D2F53C380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646F3296-4304-417B-9BA2-863585A21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10.9.2025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F0E57B81-CA28-4AB8-9937-58CBAD999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11ED5420-477A-4B81-804F-7AAF8A3BA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26886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10.9.2025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73190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10.9.2025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3545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10.9.2025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12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10.9.2025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648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10.9.2025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96817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10.9.2025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801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10.9.2025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190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10.9.2025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773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10.9.2025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20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230666A-1300-4BF5-AB64-081784D50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5C48A530-18EB-4706-BA2E-996EC9EBA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308F08A0-C1B3-4983-BD3E-D98C18ECB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10.9.2025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79F5F1E3-95B3-41D0-9DF5-692AC2AC1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753BDA6A-B150-4920-B0E7-4575D17E5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5895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AC23653-C84E-4838-8637-48BF898E1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B7112A26-1E2C-480D-B1C1-93839D61B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76DE4F37-CCF4-46AA-8ABA-6B891B814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45777E3C-7C90-4571-9B2A-DECD525A0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10.9.2025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26D56659-B048-4168-B604-28145222C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BD4B22DA-3E43-42B4-B1ED-6F23210C2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0931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1F0153B-8E70-45F1-ABF3-5368C48B1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BC428141-EC75-4B4D-9581-7FC1A4313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C6ACC2F5-BC6C-4281-B19F-49114FA97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A500B8A4-8235-4EA2-883F-0ED23CB0ED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FE3D6F1D-1A2C-4CC9-AE3E-5337285875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8C193BDA-2495-4477-B5A9-0B0C60817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10.9.2025 г.</a:t>
            </a:fld>
            <a:endParaRPr lang="bg-BG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1FC7883A-C72A-482E-B0F5-2E15C04F8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C8DC396D-E2B7-4AF1-AA66-1C991C655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2381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C73C3B0-695B-4584-9E61-B0C974062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BB123AB3-870C-4A08-A422-FFF95DDA5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10.9.2025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025BC8FE-669B-4035-8929-63F87EC4B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BE5F84D2-EACB-43C5-BCF9-116762D4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8329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964FF541-3F34-4903-8C7D-4FA9732A7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10.9.2025 г.</a:t>
            </a:fld>
            <a:endParaRPr lang="bg-BG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5AB4C1C5-9FF1-4388-B594-A11355ACA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AE38AD1B-A57C-4F4D-943F-C7CA318D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4461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D7DB0B6-C00C-4CA5-A3EC-2E20D75A7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8E1AD855-20AB-4985-9E12-AF96D68A8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4B6719EE-5B1E-418D-81DD-2FF8A79C9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C34921AB-6AB4-4AA5-9D76-0ABAD9B1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10.9.2025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DAB1DE29-D237-41D5-B42F-36A6D6E24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3CB548DE-8108-4CAA-9BED-CE4E0308B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2999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2DFB92F-71CE-45CE-A318-35EB9BFC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96379571-50F1-44FA-A578-AA9D7E9768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A7990EEA-4009-4852-8B0C-C6C56B030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3C314351-178B-4B54-9AEF-EB692068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FE7A-153A-4F58-9279-A805A190D41E}" type="datetimeFigureOut">
              <a:rPr lang="bg-BG" smtClean="0"/>
              <a:pPr/>
              <a:t>10.9.2025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EECA43E1-F9EB-4D72-B297-9E2814053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EBA88D01-5288-4C9D-9432-FFA65EDBA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4568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88DDB30D-867B-4744-8E2A-85729F83F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5C331245-27BC-45E0-968B-3FDF7F736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9AFE87D0-1A2E-4095-A3FB-92AB3615C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FFE7A-153A-4F58-9279-A805A190D41E}" type="datetimeFigureOut">
              <a:rPr lang="bg-BG" smtClean="0"/>
              <a:pPr/>
              <a:t>10.9.2025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9B919DBB-947B-4336-BEDC-486EBD8A66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032AD814-E6FE-4656-AFFD-7E3099B5D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7686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CFFE7A-153A-4F58-9279-A805A190D41E}" type="datetimeFigureOut">
              <a:rPr lang="bg-BG" smtClean="0"/>
              <a:pPr/>
              <a:t>10.9.2025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FAAACD-6F12-4430-B774-AF3CBB95929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082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E4E90A52-BA2D-4D5F-A289-5A173E1FA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50" y="1293385"/>
            <a:ext cx="11539099" cy="427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7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C8B082B-00D2-4980-9C77-8197D83F5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732" y="1079813"/>
            <a:ext cx="9601196" cy="226142"/>
          </a:xfrm>
        </p:spPr>
        <p:txBody>
          <a:bodyPr>
            <a:normAutofit fontScale="90000"/>
          </a:bodyPr>
          <a:lstStyle/>
          <a:p>
            <a:b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9.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Какво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е </a:t>
            </a:r>
            <a:r>
              <a:rPr lang="ru-RU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грижовност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 Кога си </a:t>
            </a:r>
            <a:r>
              <a:rPr lang="ru-RU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проявявал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/а </a:t>
            </a:r>
            <a:r>
              <a:rPr lang="ru-RU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грижовност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Кой и кога е </a:t>
            </a:r>
            <a:r>
              <a:rPr lang="ru-RU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проявявал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грижа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към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теб?</a:t>
            </a:r>
            <a:b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ru-RU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Ориентировъчни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въпроси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не е нужно да им </a:t>
            </a:r>
            <a:r>
              <a:rPr lang="ru-RU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отговаряте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те </a:t>
            </a:r>
            <a:r>
              <a:rPr lang="ru-RU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са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само за </a:t>
            </a:r>
            <a:r>
              <a:rPr lang="ru-RU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подсещане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темата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Кога </a:t>
            </a:r>
            <a:r>
              <a:rPr lang="ru-RU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проявяваме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щедрост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ru-RU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Какво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можем да </a:t>
            </a:r>
            <a:r>
              <a:rPr lang="ru-RU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дадем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другите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ru-RU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ли </a:t>
            </a:r>
            <a:r>
              <a:rPr lang="ru-RU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бедният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човек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да </a:t>
            </a:r>
            <a:r>
              <a:rPr lang="ru-RU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бъде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щедър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 Кой е най-</a:t>
            </a:r>
            <a:r>
              <a:rPr lang="ru-RU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хубавият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подарък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който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си </a:t>
            </a:r>
            <a:r>
              <a:rPr lang="ru-RU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получавал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/а? / </a:t>
            </a:r>
            <a:br>
              <a:rPr lang="bg-BG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bg-BG" b="1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6FE2148-4AC9-4485-B46C-E6BBA1643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bg-BG" sz="1400" dirty="0"/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A42DFB60-3D9E-443E-8010-349D839DA7C7}"/>
              </a:ext>
            </a:extLst>
          </p:cNvPr>
          <p:cNvSpPr txBox="1"/>
          <p:nvPr/>
        </p:nvSpPr>
        <p:spPr>
          <a:xfrm>
            <a:off x="2671483" y="4824080"/>
            <a:ext cx="7189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/>
              <a:t>Тук очакваме с няколко изречения да ни опишеш отговор на въпроса, но ако ти е интересно или по-лесно, направи ни едно видео до 2 минутки, в което да ни отговориш на въпроса. Много ще се радваме на видео! </a:t>
            </a:r>
          </a:p>
          <a:p>
            <a:r>
              <a:rPr lang="bg-BG" sz="1400" dirty="0"/>
              <a:t>/ записано с подръчни средства </a:t>
            </a:r>
            <a:r>
              <a:rPr lang="bg-BG" sz="1400" dirty="0">
                <a:sym typeface="Wingdings" panose="05000000000000000000" pitchFamily="2" charset="2"/>
              </a:rPr>
              <a:t></a:t>
            </a:r>
            <a:r>
              <a:rPr lang="bg-BG" sz="1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733625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C8B082B-00D2-4980-9C77-8197D83F5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45611"/>
            <a:ext cx="9601196" cy="47304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8.	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Каква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специалност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ще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изучаваш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Защо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избра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своята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специалност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следването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си? (за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студентите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bg-BG" sz="2400" b="1" dirty="0">
              <a:solidFill>
                <a:schemeClr val="tx1">
                  <a:lumMod val="65000"/>
                  <a:lumOff val="35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6FE2148-4AC9-4485-B46C-E6BBA1643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45194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C8B082B-00D2-4980-9C77-8197D83F5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562" y="1059936"/>
            <a:ext cx="9286875" cy="47304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Благодарим, че отговори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ангажирано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нашите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въпроси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b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Сега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за да се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запознаем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с теб и да си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предстовим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кой си… </a:t>
            </a:r>
            <a:b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Молим да ни </a:t>
            </a:r>
            <a:r>
              <a:rPr lang="ru-RU" sz="3100" b="1" dirty="0" err="1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сложиш</a:t>
            </a:r>
            <a:r>
              <a:rPr lang="ru-RU" sz="3100" b="1" dirty="0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тук 1, 2, 3 </a:t>
            </a:r>
            <a:r>
              <a:rPr lang="ru-RU" sz="3100" b="1" dirty="0" err="1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колкото</a:t>
            </a:r>
            <a:r>
              <a:rPr lang="ru-RU" sz="3100" b="1" dirty="0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искаш</a:t>
            </a:r>
            <a:r>
              <a:rPr lang="ru-RU" sz="3100" b="1" dirty="0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твои </a:t>
            </a:r>
            <a:r>
              <a:rPr lang="ru-RU" sz="3100" b="1" dirty="0" err="1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актуални</a:t>
            </a:r>
            <a:r>
              <a:rPr lang="ru-RU" sz="3100" b="1" dirty="0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снимки </a:t>
            </a:r>
            <a:r>
              <a:rPr lang="ru-RU" sz="3100" b="1" dirty="0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bg-BG" sz="3100" b="1" dirty="0">
              <a:solidFill>
                <a:schemeClr val="accent3">
                  <a:lumMod val="75000"/>
                </a:schemeClr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954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BD9D276-77A5-423B-B369-10CA9FE9BC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>
                <a:latin typeface="Ink Free" panose="03080402000500000000" pitchFamily="66" charset="0"/>
              </a:rPr>
              <a:t>ПРЕДСТАВЯНЕ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BED94B46-A4EF-4F4B-87FC-E7AB7478B2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bg-BG" dirty="0"/>
          </a:p>
          <a:p>
            <a:r>
              <a:rPr lang="bg-BG"/>
              <a:t>Аз съм</a:t>
            </a:r>
          </a:p>
          <a:p>
            <a:r>
              <a:rPr lang="bg-BG"/>
              <a:t>……………………………………………………………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35129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3012CDB-D672-4107-B0F6-AD3EAA0AA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679" y="714637"/>
            <a:ext cx="9603275" cy="1049235"/>
          </a:xfrm>
        </p:spPr>
        <p:txBody>
          <a:bodyPr>
            <a:normAutofit/>
          </a:bodyPr>
          <a:lstStyle/>
          <a:p>
            <a:r>
              <a:rPr lang="bg-BG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  <a:t>Лични данни за кандидата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  <a:t>/</a:t>
            </a:r>
            <a:r>
              <a:rPr lang="ru-RU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  <a:t>ученикa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  <a:t>/студента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  <a:t>/</a:t>
            </a:r>
            <a:endParaRPr lang="bg-BG" sz="2800" b="1" dirty="0">
              <a:solidFill>
                <a:schemeClr val="tx1">
                  <a:lumMod val="65000"/>
                  <a:lumOff val="35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B002D76-58EF-4609-8F55-CFCC0384C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531" y="2612891"/>
            <a:ext cx="9834938" cy="3842424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Ink Free" panose="03080402000500000000" pitchFamily="66" charset="0"/>
              </a:rPr>
              <a:t>ИМЕ И ФАМИЛИЯ	……………………………………………………………………………………………………</a:t>
            </a:r>
          </a:p>
          <a:p>
            <a:r>
              <a:rPr lang="ru-RU" dirty="0" err="1">
                <a:latin typeface="Ink Free" panose="03080402000500000000" pitchFamily="66" charset="0"/>
              </a:rPr>
              <a:t>Навършени</a:t>
            </a:r>
            <a:r>
              <a:rPr lang="ru-RU" dirty="0">
                <a:latin typeface="Ink Free" panose="03080402000500000000" pitchFamily="66" charset="0"/>
              </a:rPr>
              <a:t> </a:t>
            </a:r>
            <a:r>
              <a:rPr lang="ru-RU" dirty="0" err="1">
                <a:latin typeface="Ink Free" panose="03080402000500000000" pitchFamily="66" charset="0"/>
              </a:rPr>
              <a:t>години</a:t>
            </a:r>
            <a:r>
              <a:rPr lang="ru-RU" dirty="0">
                <a:latin typeface="Ink Free" panose="03080402000500000000" pitchFamily="66" charset="0"/>
              </a:rPr>
              <a:t>, дата на </a:t>
            </a:r>
            <a:r>
              <a:rPr lang="ru-RU" dirty="0" err="1">
                <a:latin typeface="Ink Free" panose="03080402000500000000" pitchFamily="66" charset="0"/>
              </a:rPr>
              <a:t>раждане</a:t>
            </a:r>
            <a:r>
              <a:rPr lang="ru-RU" dirty="0">
                <a:latin typeface="Ink Free" panose="03080402000500000000" pitchFamily="66" charset="0"/>
              </a:rPr>
              <a:t>…………………………………………………………………………………</a:t>
            </a:r>
          </a:p>
          <a:p>
            <a:r>
              <a:rPr lang="ru-RU" dirty="0" err="1">
                <a:latin typeface="Ink Free" panose="03080402000500000000" pitchFamily="66" charset="0"/>
              </a:rPr>
              <a:t>Местоживеене</a:t>
            </a:r>
            <a:r>
              <a:rPr lang="ru-RU" dirty="0">
                <a:latin typeface="Ink Free" panose="03080402000500000000" pitchFamily="66" charset="0"/>
              </a:rPr>
              <a:t> в момента: …………………………………………………………………………………………….</a:t>
            </a:r>
          </a:p>
          <a:p>
            <a:r>
              <a:rPr lang="ru-RU" dirty="0" err="1">
                <a:latin typeface="Ink Free" panose="03080402000500000000" pitchFamily="66" charset="0"/>
              </a:rPr>
              <a:t>Име</a:t>
            </a:r>
            <a:r>
              <a:rPr lang="ru-RU" dirty="0">
                <a:latin typeface="Ink Free" panose="03080402000500000000" pitchFamily="66" charset="0"/>
              </a:rPr>
              <a:t>, телефон на </a:t>
            </a:r>
            <a:r>
              <a:rPr lang="ru-RU" dirty="0" err="1">
                <a:latin typeface="Ink Free" panose="03080402000500000000" pitchFamily="66" charset="0"/>
              </a:rPr>
              <a:t>ръководител</a:t>
            </a:r>
            <a:r>
              <a:rPr lang="en-US" dirty="0">
                <a:latin typeface="Ink Free" panose="03080402000500000000" pitchFamily="66" charset="0"/>
              </a:rPr>
              <a:t>/</a:t>
            </a:r>
            <a:r>
              <a:rPr lang="bg-BG" dirty="0">
                <a:latin typeface="Ink Free" panose="03080402000500000000" pitchFamily="66" charset="0"/>
              </a:rPr>
              <a:t>настойник</a:t>
            </a:r>
            <a:r>
              <a:rPr lang="ru-RU" dirty="0">
                <a:latin typeface="Ink Free" panose="03080402000500000000" pitchFamily="66" charset="0"/>
              </a:rPr>
              <a:t> ……………………………………………………………………………………………………………………………</a:t>
            </a:r>
            <a:r>
              <a:rPr lang="en-US" dirty="0">
                <a:latin typeface="Ink Free" panose="03080402000500000000" pitchFamily="66" charset="0"/>
              </a:rPr>
              <a:t>………………</a:t>
            </a:r>
            <a:endParaRPr lang="ru-RU" dirty="0">
              <a:latin typeface="Ink Free" panose="03080402000500000000" pitchFamily="66" charset="0"/>
            </a:endParaRPr>
          </a:p>
          <a:p>
            <a:r>
              <a:rPr lang="ru-RU" dirty="0">
                <a:latin typeface="Ink Free" panose="03080402000500000000" pitchFamily="66" charset="0"/>
              </a:rPr>
              <a:t>Телефон и е-</a:t>
            </a:r>
            <a:r>
              <a:rPr lang="ru-RU" dirty="0" err="1">
                <a:latin typeface="Ink Free" panose="03080402000500000000" pitchFamily="66" charset="0"/>
              </a:rPr>
              <a:t>mail</a:t>
            </a:r>
            <a:r>
              <a:rPr lang="ru-RU" dirty="0">
                <a:latin typeface="Ink Free" panose="03080402000500000000" pitchFamily="66" charset="0"/>
              </a:rPr>
              <a:t>  за контакт с </a:t>
            </a:r>
            <a:r>
              <a:rPr lang="ru-RU" dirty="0" err="1">
                <a:latin typeface="Ink Free" panose="03080402000500000000" pitchFamily="66" charset="0"/>
              </a:rPr>
              <a:t>кандидатстващия</a:t>
            </a:r>
            <a:r>
              <a:rPr lang="ru-RU" dirty="0">
                <a:latin typeface="Ink Free" panose="03080402000500000000" pitchFamily="66" charset="0"/>
              </a:rPr>
              <a:t> /</a:t>
            </a:r>
            <a:r>
              <a:rPr lang="ru-RU" dirty="0" err="1">
                <a:latin typeface="Ink Free" panose="03080402000500000000" pitchFamily="66" charset="0"/>
              </a:rPr>
              <a:t>задължително</a:t>
            </a:r>
            <a:r>
              <a:rPr lang="ru-RU" dirty="0">
                <a:latin typeface="Ink Free" panose="03080402000500000000" pitchFamily="66" charset="0"/>
              </a:rPr>
              <a:t>/  </a:t>
            </a:r>
            <a:endParaRPr lang="en-US" dirty="0">
              <a:latin typeface="Ink Free" panose="03080402000500000000" pitchFamily="66" charset="0"/>
            </a:endParaRPr>
          </a:p>
          <a:p>
            <a:pPr marL="0" indent="0">
              <a:buNone/>
            </a:pPr>
            <a:r>
              <a:rPr lang="en-US" dirty="0">
                <a:latin typeface="Ink Free" panose="03080402000500000000" pitchFamily="66" charset="0"/>
              </a:rPr>
              <a:t>…………………………………………………………………………………………………………………………………………..</a:t>
            </a:r>
          </a:p>
          <a:p>
            <a:pPr marL="0" indent="0">
              <a:buNone/>
            </a:pPr>
            <a:r>
              <a:rPr lang="bg-BG" dirty="0">
                <a:latin typeface="Ink Free" panose="03080402000500000000" pitchFamily="66" charset="0"/>
              </a:rPr>
              <a:t>Адрес на офис на </a:t>
            </a:r>
            <a:r>
              <a:rPr lang="bg-BG" dirty="0" err="1">
                <a:latin typeface="Ink Free" panose="03080402000500000000" pitchFamily="66" charset="0"/>
              </a:rPr>
              <a:t>Спиди</a:t>
            </a:r>
            <a:r>
              <a:rPr lang="bg-BG" dirty="0">
                <a:latin typeface="Ink Free" panose="03080402000500000000" pitchFamily="66" charset="0"/>
              </a:rPr>
              <a:t>, в който да се изпращат документи:……………………………………………………</a:t>
            </a:r>
          </a:p>
          <a:p>
            <a:pPr marL="0" indent="0">
              <a:buNone/>
            </a:pPr>
            <a:r>
              <a:rPr lang="bg-BG" dirty="0">
                <a:latin typeface="Ink Free" panose="03080402000500000000" pitchFamily="66" charset="0"/>
              </a:rPr>
              <a:t>...........................................................................................................................</a:t>
            </a:r>
          </a:p>
          <a:p>
            <a:r>
              <a:rPr lang="ru-RU" dirty="0" err="1">
                <a:latin typeface="Ink Free" panose="03080402000500000000" pitchFamily="66" charset="0"/>
              </a:rPr>
              <a:t>Настоящо</a:t>
            </a:r>
            <a:r>
              <a:rPr lang="ru-RU" dirty="0">
                <a:latin typeface="Ink Free" panose="03080402000500000000" pitchFamily="66" charset="0"/>
              </a:rPr>
              <a:t> </a:t>
            </a:r>
            <a:r>
              <a:rPr lang="ru-RU" dirty="0" err="1">
                <a:latin typeface="Ink Free" panose="03080402000500000000" pitchFamily="66" charset="0"/>
              </a:rPr>
              <a:t>учебно</a:t>
            </a:r>
            <a:r>
              <a:rPr lang="ru-RU" dirty="0">
                <a:latin typeface="Ink Free" panose="03080402000500000000" pitchFamily="66" charset="0"/>
              </a:rPr>
              <a:t> заведение (</a:t>
            </a:r>
            <a:r>
              <a:rPr lang="ru-RU" dirty="0" err="1">
                <a:latin typeface="Ink Free" panose="03080402000500000000" pitchFamily="66" charset="0"/>
              </a:rPr>
              <a:t>клас</a:t>
            </a:r>
            <a:r>
              <a:rPr lang="ru-RU" dirty="0">
                <a:latin typeface="Ink Free" panose="03080402000500000000" pitchFamily="66" charset="0"/>
              </a:rPr>
              <a:t>):……………………………………………………………………………………</a:t>
            </a:r>
          </a:p>
          <a:p>
            <a:r>
              <a:rPr lang="ru-RU" dirty="0">
                <a:latin typeface="Ink Free" panose="03080402000500000000" pitchFamily="66" charset="0"/>
              </a:rPr>
              <a:t>Основание за стипендия: общ успех от предходната година, Причина… социален статус, ситуация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4094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DF10039-4CB4-448B-ADF0-E85FC2438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22" y="844480"/>
            <a:ext cx="9601196" cy="1303867"/>
          </a:xfrm>
        </p:spPr>
        <p:txBody>
          <a:bodyPr/>
          <a:lstStyle/>
          <a:p>
            <a:r>
              <a:rPr lang="bg-BG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 Разкажи ни за себе си, каквото прецениш! Опиши ни и характера си, какво цениш в </a:t>
            </a:r>
            <a:r>
              <a:rPr lang="bg-BG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заимоотношенията</a:t>
            </a:r>
            <a:r>
              <a:rPr lang="bg-BG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с другите?</a:t>
            </a:r>
            <a:endParaRPr lang="bg-BG" sz="2800" b="1" dirty="0">
              <a:solidFill>
                <a:schemeClr val="tx1">
                  <a:lumMod val="65000"/>
                  <a:lumOff val="35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D296377F-2AB3-4720-9FBE-418CD038B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44640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DF10039-4CB4-448B-ADF0-E85FC2438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22" y="844481"/>
            <a:ext cx="9601196" cy="625732"/>
          </a:xfrm>
        </p:spPr>
        <p:txBody>
          <a:bodyPr/>
          <a:lstStyle/>
          <a:p>
            <a:r>
              <a:rPr lang="bg-BG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 Тук сложи твоя снимка.</a:t>
            </a:r>
            <a:endParaRPr lang="bg-BG" sz="2800" b="1" dirty="0">
              <a:solidFill>
                <a:schemeClr val="tx1">
                  <a:lumMod val="65000"/>
                  <a:lumOff val="35000"/>
                </a:schemeClr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849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0438D78-04CD-48D2-93DA-D47B04A0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604" y="766917"/>
            <a:ext cx="11106076" cy="1049337"/>
          </a:xfrm>
        </p:spPr>
        <p:txBody>
          <a:bodyPr>
            <a:normAutofit fontScale="90000"/>
          </a:bodyPr>
          <a:lstStyle/>
          <a:p>
            <a:r>
              <a:rPr lang="bg-BG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  <a:t>2. В кои области са твоите интереси? Какво те вълнува?</a:t>
            </a:r>
            <a:br>
              <a:rPr lang="bg-BG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</a:br>
            <a:r>
              <a:rPr lang="bg-BG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  <a:t>/предмети в училище, извънкласни дейности, хоби, спорт/</a:t>
            </a:r>
            <a:br>
              <a:rPr lang="bg-BG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</a:br>
            <a:r>
              <a:rPr lang="bg-BG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  <a:t>Посочи свои постижения, ако има такива.</a:t>
            </a:r>
            <a:br>
              <a:rPr lang="bg-BG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</a:br>
            <a:r>
              <a:rPr lang="bg-BG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  <a:t>Не забравяй в кандидатурата си</a:t>
            </a:r>
            <a:br>
              <a:rPr lang="bg-BG" sz="2000" b="1" dirty="0"/>
            </a:br>
            <a:endParaRPr lang="bg-BG" sz="2000" b="1" dirty="0"/>
          </a:p>
        </p:txBody>
      </p:sp>
      <p:sp>
        <p:nvSpPr>
          <p:cNvPr id="5" name="Контейнер за съдържание 4">
            <a:extLst>
              <a:ext uri="{FF2B5EF4-FFF2-40B4-BE49-F238E27FC236}">
                <a16:creationId xmlns:a16="http://schemas.microsoft.com/office/drawing/2014/main" id="{CFBC1846-7DFC-4128-A9AD-EEFC3FDBB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4167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0438D78-04CD-48D2-93DA-D47B04A0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763" y="706830"/>
            <a:ext cx="9601196" cy="856500"/>
          </a:xfrm>
        </p:spPr>
        <p:txBody>
          <a:bodyPr>
            <a:normAutofit fontScale="90000"/>
          </a:bodyPr>
          <a:lstStyle/>
          <a:p>
            <a:r>
              <a:rPr lang="bg-BG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</a:rPr>
              <a:t>3. Разкажи ни за твоите успехи през изминалата година в училище</a:t>
            </a:r>
          </a:p>
        </p:txBody>
      </p:sp>
      <p:sp>
        <p:nvSpPr>
          <p:cNvPr id="5" name="Контейнер за съдържание 4">
            <a:extLst>
              <a:ext uri="{FF2B5EF4-FFF2-40B4-BE49-F238E27FC236}">
                <a16:creationId xmlns:a16="http://schemas.microsoft.com/office/drawing/2014/main" id="{7DEE93E5-4FD1-4B34-AC98-5E86F0355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93109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C8B082B-00D2-4980-9C77-8197D83F5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8258"/>
            <a:ext cx="10286998" cy="894736"/>
          </a:xfrm>
        </p:spPr>
        <p:txBody>
          <a:bodyPr>
            <a:normAutofit fontScale="90000"/>
          </a:bodyPr>
          <a:lstStyle/>
          <a:p>
            <a:r>
              <a:rPr lang="bg-BG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4. Имаш ли хоби или спорт за осъществяване на които имаш необходимост от помощ, ментор или ресурси? Какво точно ти е необходимо?</a:t>
            </a:r>
            <a:br>
              <a:rPr lang="bg-BG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g-BG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 обещаваме, че можем да помогнем, но е добре да </a:t>
            </a:r>
            <a:r>
              <a:rPr lang="bg-BG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знаем.</a:t>
            </a:r>
            <a:endParaRPr lang="bg-BG" sz="2400" b="1" dirty="0">
              <a:solidFill>
                <a:schemeClr val="tx1">
                  <a:lumMod val="65000"/>
                  <a:lumOff val="35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6FE2148-4AC9-4485-B46C-E6BBA1643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48945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C8B082B-00D2-4980-9C77-8197D83F5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36325"/>
            <a:ext cx="9601196" cy="738513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Ако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ти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дадем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шанс да си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избереш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професионален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езиков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или друг курс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какво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би избрал? </a:t>
            </a:r>
            <a:endParaRPr lang="bg-BG" sz="2400" b="1" dirty="0">
              <a:latin typeface="Ink Free" panose="03080402000500000000" pitchFamily="66" charset="0"/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6FE2148-4AC9-4485-B46C-E6BBA1643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4733462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рганични">
  <a:themeElements>
    <a:clrScheme name="Органични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Органични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рганични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419</Words>
  <Application>Microsoft Office PowerPoint</Application>
  <PresentationFormat>Широк екран</PresentationFormat>
  <Paragraphs>26</Paragraphs>
  <Slides>12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Garamond</vt:lpstr>
      <vt:lpstr>Ink Free</vt:lpstr>
      <vt:lpstr>Тема на Office</vt:lpstr>
      <vt:lpstr>Органични</vt:lpstr>
      <vt:lpstr>Презентация на PowerPoint</vt:lpstr>
      <vt:lpstr>ПРЕДСТАВЯНЕ</vt:lpstr>
      <vt:lpstr>Лични данни за кандидата /ученикa/студента/</vt:lpstr>
      <vt:lpstr>1. Разкажи ни за себе си, каквото прецениш! Опиши ни и характера си, какво цениш в заимоотношенията с другите?</vt:lpstr>
      <vt:lpstr>1. Тук сложи твоя снимка.</vt:lpstr>
      <vt:lpstr>2. В кои области са твоите интереси? Какво те вълнува? /предмети в училище, извънкласни дейности, хоби, спорт/ Посочи свои постижения, ако има такива. Не забравяй в кандидатурата си </vt:lpstr>
      <vt:lpstr>3. Разкажи ни за твоите успехи през изминалата година в училище</vt:lpstr>
      <vt:lpstr>4. Имаш ли хоби или спорт за осъществяване на които имаш необходимост от помощ, ментор или ресурси? Какво точно ти е необходимо? Не обещаваме, че можем да помогнем, но е добре да знаем.</vt:lpstr>
      <vt:lpstr>5. Ако ти дадем шанс да си избереш професионален, езиков или друг курс какво би избрал? </vt:lpstr>
      <vt:lpstr>   9. Какво е грижовност? Кога си проявявал/а грижовност. Кой и кога е проявявал грижа към теб? / Ориентировъчни въпроси не е нужно да им отговаряте, те са само за подсещане в темата: Кога проявяваме щедрост? Какво можем да дадем на другите? Може ли бедният човек да бъде щедър? Кой е най-хубавият подарък, който си получавал/а? /  </vt:lpstr>
      <vt:lpstr>8. Каква специалност ще изучаваш? Защо избра своята специалност в следването си? (за студентите)</vt:lpstr>
      <vt:lpstr>Благодарим, че отговори ангажирано на нашите въпроси! Сега, за да се запознаем с теб и да си предстовим кой си…  Молим да ни сложиш тук 1, 2, 3 колкото искаш твои актуални снимки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ПРЕДСТАВЯНЕ</dc:title>
  <dc:creator>Blagotvoritel Foundation</dc:creator>
  <cp:lastModifiedBy>Blagotvoritel Foundation</cp:lastModifiedBy>
  <cp:revision>19</cp:revision>
  <dcterms:created xsi:type="dcterms:W3CDTF">2023-09-13T03:20:08Z</dcterms:created>
  <dcterms:modified xsi:type="dcterms:W3CDTF">2025-09-10T09:36:28Z</dcterms:modified>
</cp:coreProperties>
</file>